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99" r:id="rId4"/>
    <p:sldId id="295" r:id="rId5"/>
    <p:sldId id="257" r:id="rId6"/>
    <p:sldId id="260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269" r:id="rId15"/>
    <p:sldId id="266" r:id="rId16"/>
    <p:sldId id="267" r:id="rId17"/>
    <p:sldId id="268" r:id="rId18"/>
    <p:sldId id="282" r:id="rId19"/>
    <p:sldId id="281" r:id="rId20"/>
    <p:sldId id="296" r:id="rId21"/>
    <p:sldId id="270" r:id="rId22"/>
    <p:sldId id="300" r:id="rId23"/>
    <p:sldId id="301" r:id="rId24"/>
    <p:sldId id="286" r:id="rId25"/>
    <p:sldId id="271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72" r:id="rId35"/>
    <p:sldId id="283" r:id="rId36"/>
    <p:sldId id="284" r:id="rId37"/>
    <p:sldId id="285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7" r:id="rId4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967A-5D27-4198-BB5A-D8626F3515CA}" type="datetimeFigureOut">
              <a:rPr lang="nl-NL" smtClean="0"/>
              <a:t>15-2-2013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7E7F-68F8-4210-915C-90B23C298F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4443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967A-5D27-4198-BB5A-D8626F3515CA}" type="datetimeFigureOut">
              <a:rPr lang="nl-NL" smtClean="0"/>
              <a:t>15-2-2013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7E7F-68F8-4210-915C-90B23C298F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2451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967A-5D27-4198-BB5A-D8626F3515CA}" type="datetimeFigureOut">
              <a:rPr lang="nl-NL" smtClean="0"/>
              <a:t>15-2-2013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7E7F-68F8-4210-915C-90B23C298F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355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967A-5D27-4198-BB5A-D8626F3515CA}" type="datetimeFigureOut">
              <a:rPr lang="nl-NL" smtClean="0"/>
              <a:t>15-2-2013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7E7F-68F8-4210-915C-90B23C298F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152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967A-5D27-4198-BB5A-D8626F3515CA}" type="datetimeFigureOut">
              <a:rPr lang="nl-NL" smtClean="0"/>
              <a:t>15-2-2013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7E7F-68F8-4210-915C-90B23C298F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9150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967A-5D27-4198-BB5A-D8626F3515CA}" type="datetimeFigureOut">
              <a:rPr lang="nl-NL" smtClean="0"/>
              <a:t>15-2-2013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7E7F-68F8-4210-915C-90B23C298F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932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967A-5D27-4198-BB5A-D8626F3515CA}" type="datetimeFigureOut">
              <a:rPr lang="nl-NL" smtClean="0"/>
              <a:t>15-2-2013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7E7F-68F8-4210-915C-90B23C298F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056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967A-5D27-4198-BB5A-D8626F3515CA}" type="datetimeFigureOut">
              <a:rPr lang="nl-NL" smtClean="0"/>
              <a:t>15-2-2013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7E7F-68F8-4210-915C-90B23C298F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936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967A-5D27-4198-BB5A-D8626F3515CA}" type="datetimeFigureOut">
              <a:rPr lang="nl-NL" smtClean="0"/>
              <a:t>15-2-2013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7E7F-68F8-4210-915C-90B23C298F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4322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967A-5D27-4198-BB5A-D8626F3515CA}" type="datetimeFigureOut">
              <a:rPr lang="nl-NL" smtClean="0"/>
              <a:t>15-2-2013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7E7F-68F8-4210-915C-90B23C298F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187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967A-5D27-4198-BB5A-D8626F3515CA}" type="datetimeFigureOut">
              <a:rPr lang="nl-NL" smtClean="0"/>
              <a:t>15-2-2013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7E7F-68F8-4210-915C-90B23C298F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275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9967A-5D27-4198-BB5A-D8626F3515CA}" type="datetimeFigureOut">
              <a:rPr lang="nl-NL" smtClean="0"/>
              <a:t>15-2-2013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E7E7F-68F8-4210-915C-90B23C298F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36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uikerunie.nl/" TargetMode="External"/><Relationship Id="rId4" Type="http://schemas.openxmlformats.org/officeDocument/2006/relationships/hyperlink" Target="http://www.wetenschapsforum.nl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google.nl/url?sa=i&amp;rct=j&amp;q=be+smart&amp;source=images&amp;cd=&amp;cad=rja&amp;docid=NAoGHHX4ds4wIM&amp;tbnid=Kvcic1Tju0vmLM:&amp;ved=0CAUQjRw&amp;url=http://www.zimsolar.co.uk/&amp;ei=dhMeUfHaDs3B0gWz6YCwCw&amp;bvm=bv.42553238,d.d2k&amp;psig=AFQjCNFqJdIE7UsW98J2iUz4WnC1Z3z51Q&amp;ust=1361011944862616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3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slide" Target="slide4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5.xml"/><Relationship Id="rId7" Type="http://schemas.openxmlformats.org/officeDocument/2006/relationships/slide" Target="slide3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2.xml"/><Relationship Id="rId5" Type="http://schemas.openxmlformats.org/officeDocument/2006/relationships/slide" Target="slide21.xml"/><Relationship Id="rId4" Type="http://schemas.openxmlformats.org/officeDocument/2006/relationships/slide" Target="slide8.xml"/><Relationship Id="rId9" Type="http://schemas.openxmlformats.org/officeDocument/2006/relationships/slide" Target="slide4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blog.haaks.nl/wp-content/tekst-300x29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1" y="0"/>
            <a:ext cx="9146591" cy="708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grotescheur.nl/wp6/wp-content/uploads/2011/12/citaat-305-zoek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52387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5826089" y="476672"/>
            <a:ext cx="2880320" cy="72008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slimmer</a:t>
            </a:r>
            <a:endParaRPr lang="nl-NL" sz="6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95536" y="2766546"/>
            <a:ext cx="2880320" cy="72173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zoeken</a:t>
            </a:r>
            <a:endParaRPr lang="nl-NL" sz="6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2562775" y="4869160"/>
            <a:ext cx="6084676" cy="50405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Elke 18 maanden verdubbeld informatieaanbod</a:t>
            </a:r>
          </a:p>
        </p:txBody>
      </p:sp>
      <p:sp>
        <p:nvSpPr>
          <p:cNvPr id="8" name="Rechthoek 7"/>
          <p:cNvSpPr/>
          <p:nvPr/>
        </p:nvSpPr>
        <p:spPr>
          <a:xfrm>
            <a:off x="2220737" y="5533037"/>
            <a:ext cx="6408712" cy="50405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Nederland dreigt digitaal ongeletterd te worden</a:t>
            </a:r>
          </a:p>
        </p:txBody>
      </p:sp>
      <p:sp>
        <p:nvSpPr>
          <p:cNvPr id="9" name="Rechthoek 8"/>
          <p:cNvSpPr/>
          <p:nvPr/>
        </p:nvSpPr>
        <p:spPr>
          <a:xfrm>
            <a:off x="2868810" y="4149080"/>
            <a:ext cx="5778641" cy="50405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Miljardenverlies door gebrek aan slim zoeken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5796136" y="1628800"/>
            <a:ext cx="2880320" cy="72008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sneller</a:t>
            </a:r>
            <a:endParaRPr lang="nl-NL" sz="6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Actieknop: Aangepast 9">
            <a:hlinkClick r:id="rId5" action="ppaction://hlinksldjump" highlightClick="1"/>
          </p:cNvPr>
          <p:cNvSpPr/>
          <p:nvPr/>
        </p:nvSpPr>
        <p:spPr>
          <a:xfrm>
            <a:off x="4098481" y="71046"/>
            <a:ext cx="944446" cy="523220"/>
          </a:xfrm>
          <a:prstGeom prst="actionButtonBlank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menu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61993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2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" y="-15688"/>
            <a:ext cx="9046469" cy="68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07504" y="332656"/>
            <a:ext cx="86409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.. (twee puntjes) = geef een </a:t>
            </a:r>
            <a:r>
              <a:rPr lang="nl-NL" sz="4000" dirty="0" smtClean="0">
                <a:solidFill>
                  <a:srgbClr val="FF0000"/>
                </a:solidFill>
              </a:rPr>
              <a:t>numerieke</a:t>
            </a:r>
          </a:p>
          <a:p>
            <a:r>
              <a:rPr lang="nl-NL" sz="3200" dirty="0" smtClean="0"/>
              <a:t>waarde </a:t>
            </a:r>
            <a:r>
              <a:rPr lang="nl-NL" sz="3200" dirty="0"/>
              <a:t>tussen x en y (geen spaties)</a:t>
            </a:r>
          </a:p>
          <a:p>
            <a:r>
              <a:rPr lang="nl-NL" sz="3200" b="1" dirty="0"/>
              <a:t>overstroming 1950..1955</a:t>
            </a:r>
            <a:endParaRPr lang="nl-NL" sz="3200" dirty="0"/>
          </a:p>
        </p:txBody>
      </p:sp>
      <p:sp>
        <p:nvSpPr>
          <p:cNvPr id="3" name="Rechthoek 2"/>
          <p:cNvSpPr/>
          <p:nvPr/>
        </p:nvSpPr>
        <p:spPr>
          <a:xfrm>
            <a:off x="151993" y="1916832"/>
            <a:ext cx="878497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* (asterisk of sterretje) = vul de lege </a:t>
            </a:r>
            <a:r>
              <a:rPr lang="nl-NL" sz="4000" dirty="0" smtClean="0">
                <a:solidFill>
                  <a:srgbClr val="FF0000"/>
                </a:solidFill>
              </a:rPr>
              <a:t>	ruimte </a:t>
            </a:r>
            <a:r>
              <a:rPr lang="nl-NL" sz="4000" dirty="0">
                <a:solidFill>
                  <a:srgbClr val="FF0000"/>
                </a:solidFill>
              </a:rPr>
              <a:t>in</a:t>
            </a:r>
          </a:p>
          <a:p>
            <a:r>
              <a:rPr lang="nl-NL" sz="3200" b="1" dirty="0"/>
              <a:t>“een dag niet * is een dag niet geleefd”</a:t>
            </a:r>
            <a:r>
              <a:rPr lang="nl-NL" sz="3200" dirty="0"/>
              <a:t> </a:t>
            </a:r>
            <a:r>
              <a:rPr lang="nl-NL" sz="3200" dirty="0">
                <a:sym typeface="Wingdings"/>
              </a:rPr>
              <a:t></a:t>
            </a:r>
            <a:r>
              <a:rPr lang="nl-NL" sz="3200" dirty="0"/>
              <a:t> een dag niet gelachen is een dag niet geleefd en varianten als een dag niet gegamed is een dag niet geleefd.</a:t>
            </a:r>
          </a:p>
          <a:p>
            <a:r>
              <a:rPr lang="nl-NL" sz="3200" dirty="0"/>
              <a:t>“</a:t>
            </a:r>
            <a:r>
              <a:rPr lang="nl-NL" sz="3200" b="1" dirty="0"/>
              <a:t>dat slaat als**op**</a:t>
            </a:r>
            <a:r>
              <a:rPr lang="nl-NL" sz="3200" dirty="0"/>
              <a:t>”. Als je twee of meer sterretje direct na elkaar gebruikt, hoeven er geen spaties tussen.</a:t>
            </a:r>
            <a:r>
              <a:rPr lang="nl-NL" sz="3200" b="1" dirty="0"/>
              <a:t> </a:t>
            </a:r>
            <a:endParaRPr lang="nl-NL" sz="3200" dirty="0"/>
          </a:p>
        </p:txBody>
      </p:sp>
      <p:sp>
        <p:nvSpPr>
          <p:cNvPr id="5" name="Actieknop: Aangepast 4">
            <a:hlinkClick r:id="rId4" action="ppaction://hlinksldjump" highlightClick="1"/>
          </p:cNvPr>
          <p:cNvSpPr/>
          <p:nvPr/>
        </p:nvSpPr>
        <p:spPr>
          <a:xfrm>
            <a:off x="7992523" y="917431"/>
            <a:ext cx="944446" cy="523220"/>
          </a:xfrm>
          <a:prstGeom prst="actionButtonBlank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menu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12946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2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" y="-15688"/>
            <a:ext cx="9046469" cy="68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73157" y="116632"/>
            <a:ext cx="892899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AROUND(n) = in de nabijheid van </a:t>
            </a:r>
            <a:endParaRPr lang="nl-NL" sz="4000" dirty="0" smtClean="0">
              <a:solidFill>
                <a:srgbClr val="FF0000"/>
              </a:solidFill>
            </a:endParaRPr>
          </a:p>
          <a:p>
            <a:r>
              <a:rPr lang="nl-NL" sz="3200" dirty="0" smtClean="0">
                <a:solidFill>
                  <a:srgbClr val="00B050"/>
                </a:solidFill>
              </a:rPr>
              <a:t>(</a:t>
            </a:r>
            <a:r>
              <a:rPr lang="nl-NL" sz="3200" dirty="0" err="1">
                <a:solidFill>
                  <a:srgbClr val="00B050"/>
                </a:solidFill>
              </a:rPr>
              <a:t>proximity</a:t>
            </a:r>
            <a:r>
              <a:rPr lang="nl-NL" sz="3200" dirty="0">
                <a:solidFill>
                  <a:srgbClr val="00B050"/>
                </a:solidFill>
              </a:rPr>
              <a:t> search) </a:t>
            </a:r>
            <a:endParaRPr lang="nl-NL" sz="3200" dirty="0" smtClean="0">
              <a:solidFill>
                <a:srgbClr val="00B050"/>
              </a:solidFill>
            </a:endParaRPr>
          </a:p>
          <a:p>
            <a:r>
              <a:rPr lang="nl-NL" sz="3200" dirty="0" smtClean="0">
                <a:solidFill>
                  <a:srgbClr val="00B050"/>
                </a:solidFill>
              </a:rPr>
              <a:t>AROUND </a:t>
            </a:r>
            <a:r>
              <a:rPr lang="nl-NL" sz="3200" dirty="0">
                <a:solidFill>
                  <a:srgbClr val="00B050"/>
                </a:solidFill>
              </a:rPr>
              <a:t>moet met hoofdletters</a:t>
            </a:r>
          </a:p>
          <a:p>
            <a:r>
              <a:rPr lang="nl-NL" sz="3200" dirty="0" err="1"/>
              <a:t>wilders</a:t>
            </a:r>
            <a:r>
              <a:rPr lang="nl-NL" sz="3200" dirty="0"/>
              <a:t> AROUND(14) </a:t>
            </a:r>
            <a:r>
              <a:rPr lang="nl-NL" sz="3200" dirty="0" err="1"/>
              <a:t>rutte</a:t>
            </a:r>
            <a:r>
              <a:rPr lang="nl-NL" sz="3200" dirty="0"/>
              <a:t> </a:t>
            </a:r>
            <a:r>
              <a:rPr lang="nl-NL" sz="3200" dirty="0">
                <a:sym typeface="Wingdings"/>
              </a:rPr>
              <a:t></a:t>
            </a:r>
            <a:r>
              <a:rPr lang="nl-NL" sz="3200" dirty="0"/>
              <a:t> zinnen waarin de namen </a:t>
            </a:r>
            <a:r>
              <a:rPr lang="nl-NL" sz="3200" dirty="0" err="1"/>
              <a:t>wilders</a:t>
            </a:r>
            <a:r>
              <a:rPr lang="nl-NL" sz="3200" dirty="0"/>
              <a:t> en </a:t>
            </a:r>
            <a:r>
              <a:rPr lang="nl-NL" sz="3200" dirty="0" err="1"/>
              <a:t>rutte</a:t>
            </a:r>
            <a:r>
              <a:rPr lang="nl-NL" sz="3200" dirty="0"/>
              <a:t>  maximaal 14 woorden van elkaar verwijderd zijn</a:t>
            </a:r>
            <a:r>
              <a:rPr lang="nl-NL" sz="3200" dirty="0" smtClean="0"/>
              <a:t>.</a:t>
            </a:r>
          </a:p>
          <a:p>
            <a:r>
              <a:rPr lang="nl-NL" sz="3200" dirty="0"/>
              <a:t>`</a:t>
            </a:r>
          </a:p>
          <a:p>
            <a:r>
              <a:rPr lang="nl-NL" sz="4000" dirty="0" err="1" smtClean="0">
                <a:solidFill>
                  <a:srgbClr val="FF0000"/>
                </a:solidFill>
              </a:rPr>
              <a:t>define</a:t>
            </a:r>
            <a:r>
              <a:rPr lang="nl-NL" sz="4000" dirty="0">
                <a:solidFill>
                  <a:srgbClr val="FF0000"/>
                </a:solidFill>
              </a:rPr>
              <a:t>: genocide </a:t>
            </a:r>
            <a:r>
              <a:rPr lang="nl-NL" sz="4000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nl-NL" sz="4000" dirty="0">
                <a:solidFill>
                  <a:srgbClr val="FF0000"/>
                </a:solidFill>
              </a:rPr>
              <a:t> geeft definitie </a:t>
            </a:r>
            <a:r>
              <a:rPr lang="nl-NL" sz="3200" dirty="0">
                <a:solidFill>
                  <a:srgbClr val="FF0000"/>
                </a:solidFill>
              </a:rPr>
              <a:t>of omschrijving van gezochte woord of naam uit </a:t>
            </a:r>
            <a:r>
              <a:rPr lang="nl-NL" sz="3200" dirty="0" err="1">
                <a:solidFill>
                  <a:srgbClr val="FF0000"/>
                </a:solidFill>
              </a:rPr>
              <a:t>verschilende</a:t>
            </a:r>
            <a:r>
              <a:rPr lang="nl-NL" sz="3200" dirty="0">
                <a:solidFill>
                  <a:srgbClr val="FF0000"/>
                </a:solidFill>
              </a:rPr>
              <a:t> woordenboeken en encyclopedieën.</a:t>
            </a:r>
          </a:p>
          <a:p>
            <a:r>
              <a:rPr lang="nl-NL" sz="3200" dirty="0" err="1"/>
              <a:t>define</a:t>
            </a:r>
            <a:r>
              <a:rPr lang="nl-NL" sz="3200" dirty="0"/>
              <a:t>: </a:t>
            </a:r>
            <a:r>
              <a:rPr lang="nl-NL" sz="3200" dirty="0" err="1"/>
              <a:t>obama</a:t>
            </a:r>
            <a:r>
              <a:rPr lang="nl-NL" sz="3200" dirty="0"/>
              <a:t> geeft informatie over de persoon. Werkt beter in het Engels.</a:t>
            </a:r>
          </a:p>
        </p:txBody>
      </p:sp>
      <p:sp>
        <p:nvSpPr>
          <p:cNvPr id="4" name="Actieknop: Aangepast 3">
            <a:hlinkClick r:id="rId4" action="ppaction://hlinksldjump" highlightClick="1"/>
          </p:cNvPr>
          <p:cNvSpPr/>
          <p:nvPr/>
        </p:nvSpPr>
        <p:spPr>
          <a:xfrm>
            <a:off x="7954522" y="195884"/>
            <a:ext cx="944446" cy="523220"/>
          </a:xfrm>
          <a:prstGeom prst="actionButtonBlank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menu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3306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2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" y="-15688"/>
            <a:ext cx="9046469" cy="68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79512" y="332656"/>
            <a:ext cx="878497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 err="1">
                <a:solidFill>
                  <a:srgbClr val="FF0000"/>
                </a:solidFill>
              </a:rPr>
              <a:t>filetype</a:t>
            </a:r>
            <a:r>
              <a:rPr lang="nl-NL" sz="4000" dirty="0">
                <a:solidFill>
                  <a:srgbClr val="FF0000"/>
                </a:solidFill>
              </a:rPr>
              <a:t>:  = </a:t>
            </a:r>
            <a:r>
              <a:rPr lang="nl-NL" sz="4000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nl-NL" sz="4000" dirty="0">
                <a:solidFill>
                  <a:srgbClr val="FF0000"/>
                </a:solidFill>
              </a:rPr>
              <a:t> zoek dit soort </a:t>
            </a:r>
            <a:r>
              <a:rPr lang="nl-NL" sz="3200" b="1" dirty="0"/>
              <a:t>bestandenmiljoenennota 2012 </a:t>
            </a:r>
            <a:r>
              <a:rPr lang="nl-NL" sz="3200" b="1" dirty="0" err="1"/>
              <a:t>filetype:pdf</a:t>
            </a:r>
            <a:r>
              <a:rPr lang="nl-NL" sz="3200" b="1" dirty="0"/>
              <a:t> </a:t>
            </a:r>
            <a:endParaRPr lang="nl-NL" sz="3200" b="1" dirty="0" smtClean="0"/>
          </a:p>
          <a:p>
            <a:r>
              <a:rPr lang="nl-NL" sz="3200" dirty="0" smtClean="0">
                <a:solidFill>
                  <a:srgbClr val="00B050"/>
                </a:solidFill>
              </a:rPr>
              <a:t>(</a:t>
            </a:r>
            <a:r>
              <a:rPr lang="nl-NL" sz="3200" dirty="0">
                <a:solidFill>
                  <a:srgbClr val="00B050"/>
                </a:solidFill>
              </a:rPr>
              <a:t>geen spatie na dubbele punt)</a:t>
            </a:r>
          </a:p>
          <a:p>
            <a:endParaRPr lang="en-GB" sz="3200" dirty="0" smtClean="0"/>
          </a:p>
          <a:p>
            <a:r>
              <a:rPr lang="en-GB" sz="3200" dirty="0" err="1" smtClean="0"/>
              <a:t>bekende</a:t>
            </a:r>
            <a:r>
              <a:rPr lang="en-GB" sz="3200" dirty="0" smtClean="0"/>
              <a:t> </a:t>
            </a:r>
            <a:r>
              <a:rPr lang="en-GB" sz="3200" dirty="0" err="1"/>
              <a:t>filetypes</a:t>
            </a:r>
            <a:r>
              <a:rPr lang="en-GB" sz="3200" dirty="0"/>
              <a:t>: </a:t>
            </a:r>
            <a:endParaRPr lang="nl-NL" sz="3200" dirty="0"/>
          </a:p>
          <a:p>
            <a:r>
              <a:rPr lang="en-GB" sz="3200" dirty="0"/>
              <a:t>doc(x) </a:t>
            </a:r>
            <a:r>
              <a:rPr lang="nl-NL" sz="3200" dirty="0">
                <a:sym typeface="Wingdings"/>
              </a:rPr>
              <a:t></a:t>
            </a:r>
            <a:r>
              <a:rPr lang="en-GB" sz="3200" dirty="0"/>
              <a:t>Word</a:t>
            </a:r>
            <a:br>
              <a:rPr lang="en-GB" sz="3200" dirty="0"/>
            </a:br>
            <a:r>
              <a:rPr lang="en-GB" sz="3200" dirty="0" err="1"/>
              <a:t>ppt</a:t>
            </a:r>
            <a:r>
              <a:rPr lang="en-GB" sz="3200" dirty="0"/>
              <a:t>(x) </a:t>
            </a:r>
            <a:r>
              <a:rPr lang="nl-NL" sz="3200" dirty="0">
                <a:sym typeface="Wingdings"/>
              </a:rPr>
              <a:t></a:t>
            </a:r>
            <a:r>
              <a:rPr lang="en-GB" sz="3200" dirty="0"/>
              <a:t>PowerPoint</a:t>
            </a:r>
            <a:br>
              <a:rPr lang="en-GB" sz="3200" dirty="0"/>
            </a:br>
            <a:r>
              <a:rPr lang="en-GB" sz="3200" dirty="0" err="1"/>
              <a:t>pdf</a:t>
            </a:r>
            <a:r>
              <a:rPr lang="en-GB" sz="3200" dirty="0"/>
              <a:t> </a:t>
            </a:r>
            <a:r>
              <a:rPr lang="en-GB" sz="3200" dirty="0">
                <a:sym typeface="Wingdings"/>
              </a:rPr>
              <a:t></a:t>
            </a:r>
            <a:r>
              <a:rPr lang="en-GB" sz="3200" dirty="0"/>
              <a:t>PDF (Portable Document Format)</a:t>
            </a:r>
            <a:br>
              <a:rPr lang="en-GB" sz="3200" dirty="0"/>
            </a:br>
            <a:r>
              <a:rPr lang="en-GB" sz="3200" dirty="0" err="1"/>
              <a:t>xls</a:t>
            </a:r>
            <a:r>
              <a:rPr lang="en-GB" sz="3200" dirty="0"/>
              <a:t>(x) </a:t>
            </a:r>
            <a:r>
              <a:rPr lang="en-GB" sz="3200" dirty="0">
                <a:sym typeface="Wingdings"/>
              </a:rPr>
              <a:t></a:t>
            </a:r>
            <a:r>
              <a:rPr lang="en-GB" sz="3200" dirty="0"/>
              <a:t> Excel</a:t>
            </a:r>
            <a:endParaRPr lang="nl-NL" sz="3200" dirty="0"/>
          </a:p>
        </p:txBody>
      </p:sp>
      <p:sp>
        <p:nvSpPr>
          <p:cNvPr id="4" name="Actieknop: Aangepast 3">
            <a:hlinkClick r:id="rId4" action="ppaction://hlinksldjump" highlightClick="1"/>
          </p:cNvPr>
          <p:cNvSpPr/>
          <p:nvPr/>
        </p:nvSpPr>
        <p:spPr>
          <a:xfrm>
            <a:off x="7954522" y="195884"/>
            <a:ext cx="944446" cy="523220"/>
          </a:xfrm>
          <a:prstGeom prst="actionButtonBlank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menu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98948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2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" y="-15688"/>
            <a:ext cx="9046469" cy="68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61798" y="188640"/>
            <a:ext cx="878497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OR = zoek dit OF dat</a:t>
            </a:r>
            <a:r>
              <a:rPr lang="nl-NL" dirty="0">
                <a:solidFill>
                  <a:srgbClr val="FF0000"/>
                </a:solidFill>
              </a:rPr>
              <a:t> 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sz="3200" dirty="0" smtClean="0">
                <a:solidFill>
                  <a:srgbClr val="00B050"/>
                </a:solidFill>
              </a:rPr>
              <a:t>(</a:t>
            </a:r>
            <a:r>
              <a:rPr lang="nl-NL" sz="3200" dirty="0">
                <a:solidFill>
                  <a:srgbClr val="00B050"/>
                </a:solidFill>
              </a:rPr>
              <a:t>hoofdletters) mag ook | (staande streepje) gebruiken</a:t>
            </a:r>
          </a:p>
          <a:p>
            <a:r>
              <a:rPr lang="nl-NL" sz="3200" dirty="0"/>
              <a:t>verwante begrippen: </a:t>
            </a:r>
            <a:r>
              <a:rPr lang="nl-NL" sz="3200" dirty="0" err="1" smtClean="0"/>
              <a:t>studiefinancieringORstufi</a:t>
            </a:r>
            <a:endParaRPr lang="nl-NL" sz="3200" dirty="0"/>
          </a:p>
          <a:p>
            <a:r>
              <a:rPr lang="nl-NL" sz="3200" dirty="0"/>
              <a:t>spellingvarianten: </a:t>
            </a:r>
            <a:r>
              <a:rPr lang="nl-NL" sz="3200" dirty="0" err="1"/>
              <a:t>huygensORhuijgens</a:t>
            </a:r>
            <a:endParaRPr lang="nl-NL" sz="3200" dirty="0"/>
          </a:p>
          <a:p>
            <a:r>
              <a:rPr lang="nl-NL" sz="3200" dirty="0"/>
              <a:t>buitenlandse varianten: </a:t>
            </a:r>
            <a:r>
              <a:rPr lang="nl-NL" sz="3200" dirty="0" err="1"/>
              <a:t>sjostakovitsORchostakovichORchostakovitch</a:t>
            </a:r>
            <a:endParaRPr lang="nl-NL" sz="3200" dirty="0"/>
          </a:p>
        </p:txBody>
      </p:sp>
      <p:sp>
        <p:nvSpPr>
          <p:cNvPr id="3" name="Tekstvak 2"/>
          <p:cNvSpPr txBox="1"/>
          <p:nvPr/>
        </p:nvSpPr>
        <p:spPr>
          <a:xfrm>
            <a:off x="323528" y="4221088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FF0000"/>
                </a:solidFill>
              </a:rPr>
              <a:t>(</a:t>
            </a:r>
            <a:r>
              <a:rPr lang="nl-NL" sz="4000" dirty="0" err="1" smtClean="0">
                <a:solidFill>
                  <a:srgbClr val="FF0000"/>
                </a:solidFill>
              </a:rPr>
              <a:t>all</a:t>
            </a:r>
            <a:r>
              <a:rPr lang="nl-NL" sz="4000" dirty="0" smtClean="0">
                <a:solidFill>
                  <a:srgbClr val="FF0000"/>
                </a:solidFill>
              </a:rPr>
              <a:t>)in(</a:t>
            </a:r>
            <a:r>
              <a:rPr lang="nl-NL" sz="4000" dirty="0" err="1" smtClean="0">
                <a:solidFill>
                  <a:srgbClr val="FF0000"/>
                </a:solidFill>
              </a:rPr>
              <a:t>url</a:t>
            </a:r>
            <a:r>
              <a:rPr lang="nl-NL" sz="4000" dirty="0" smtClean="0">
                <a:solidFill>
                  <a:srgbClr val="FF0000"/>
                </a:solidFill>
              </a:rPr>
              <a:t>/</a:t>
            </a:r>
            <a:r>
              <a:rPr lang="nl-NL" sz="4000" dirty="0" err="1" smtClean="0">
                <a:solidFill>
                  <a:srgbClr val="FF0000"/>
                </a:solidFill>
              </a:rPr>
              <a:t>title</a:t>
            </a:r>
            <a:r>
              <a:rPr lang="nl-NL" sz="4000" dirty="0" smtClean="0">
                <a:solidFill>
                  <a:srgbClr val="FF0000"/>
                </a:solidFill>
              </a:rPr>
              <a:t>/</a:t>
            </a:r>
            <a:r>
              <a:rPr lang="nl-NL" sz="4000" dirty="0" err="1" smtClean="0">
                <a:solidFill>
                  <a:srgbClr val="FF0000"/>
                </a:solidFill>
              </a:rPr>
              <a:t>text</a:t>
            </a:r>
            <a:r>
              <a:rPr lang="nl-NL" sz="4000" dirty="0" smtClean="0">
                <a:solidFill>
                  <a:srgbClr val="FF0000"/>
                </a:solidFill>
              </a:rPr>
              <a:t>):  </a:t>
            </a:r>
          </a:p>
          <a:p>
            <a:r>
              <a:rPr lang="nl-NL" sz="4000" dirty="0" smtClean="0">
                <a:solidFill>
                  <a:srgbClr val="FF0000"/>
                </a:solidFill>
              </a:rPr>
              <a:t>= alleen daar zoeken </a:t>
            </a:r>
            <a:endParaRPr lang="nl-NL" sz="3200" dirty="0" smtClean="0">
              <a:solidFill>
                <a:srgbClr val="FF0000"/>
              </a:solidFill>
            </a:endParaRPr>
          </a:p>
          <a:p>
            <a:r>
              <a:rPr lang="nl-NL" sz="4000" b="1" dirty="0" err="1" smtClean="0"/>
              <a:t>Intitle:suiker</a:t>
            </a:r>
            <a:r>
              <a:rPr lang="nl-NL" sz="4000" dirty="0" smtClean="0"/>
              <a:t> (en meer niet)</a:t>
            </a:r>
            <a:endParaRPr lang="nl-NL" sz="4000" b="1" dirty="0"/>
          </a:p>
        </p:txBody>
      </p:sp>
      <p:sp>
        <p:nvSpPr>
          <p:cNvPr id="5" name="Actieknop: Aangepast 4">
            <a:hlinkClick r:id="rId4" action="ppaction://hlinksldjump" highlightClick="1"/>
          </p:cNvPr>
          <p:cNvSpPr/>
          <p:nvPr/>
        </p:nvSpPr>
        <p:spPr>
          <a:xfrm>
            <a:off x="7954522" y="195884"/>
            <a:ext cx="944446" cy="523220"/>
          </a:xfrm>
          <a:prstGeom prst="actionButtonBlank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menu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74780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2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" y="-15688"/>
            <a:ext cx="9046469" cy="68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5889" y="116632"/>
            <a:ext cx="892899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3200" dirty="0"/>
              <a:t> </a:t>
            </a:r>
            <a:r>
              <a:rPr lang="nl-NL" sz="3200" b="1" dirty="0" err="1"/>
              <a:t>intitle:suiker</a:t>
            </a:r>
            <a:r>
              <a:rPr lang="nl-NL" sz="3200" dirty="0"/>
              <a:t> vermijdt zo miljoenen hits waar alleen een "schepje suiker" in een of ander recept voorkomt. </a:t>
            </a:r>
          </a:p>
          <a:p>
            <a:pPr lvl="0"/>
            <a:r>
              <a:rPr lang="nl-NL" sz="3200" dirty="0"/>
              <a:t> </a:t>
            </a:r>
            <a:r>
              <a:rPr lang="nl-NL" sz="3200" b="1" dirty="0" err="1"/>
              <a:t>inurl:suiker</a:t>
            </a:r>
            <a:r>
              <a:rPr lang="nl-NL" sz="3200" b="1" dirty="0"/>
              <a:t> zakje</a:t>
            </a:r>
            <a:r>
              <a:rPr lang="nl-NL" sz="3200" dirty="0"/>
              <a:t> zoekt naar suiker in de </a:t>
            </a:r>
            <a:r>
              <a:rPr lang="nl-NL" sz="3200" dirty="0" err="1"/>
              <a:t>url</a:t>
            </a:r>
            <a:r>
              <a:rPr lang="nl-NL" sz="3200" dirty="0"/>
              <a:t> en zakje waar dan ook. </a:t>
            </a:r>
          </a:p>
          <a:p>
            <a:pPr lvl="0"/>
            <a:r>
              <a:rPr lang="nl-NL" sz="3200" dirty="0"/>
              <a:t> </a:t>
            </a:r>
            <a:r>
              <a:rPr lang="nl-NL" sz="3200" b="1" dirty="0" err="1"/>
              <a:t>allintitle:suiker</a:t>
            </a:r>
            <a:r>
              <a:rPr lang="nl-NL" sz="3200" b="1" dirty="0"/>
              <a:t> recepten</a:t>
            </a:r>
            <a:r>
              <a:rPr lang="nl-NL" sz="3200" dirty="0"/>
              <a:t> en </a:t>
            </a:r>
            <a:r>
              <a:rPr lang="nl-NL" sz="3200" dirty="0" smtClean="0"/>
              <a:t> </a:t>
            </a:r>
            <a:r>
              <a:rPr lang="nl-NL" sz="3200" dirty="0"/>
              <a:t>vindt alleen nog sites waarbij zowel "suiker" als "recepten" in de paginatitel staan. </a:t>
            </a:r>
            <a:endParaRPr lang="nl-NL" sz="3200" dirty="0" smtClean="0"/>
          </a:p>
          <a:p>
            <a:pPr lvl="0"/>
            <a:r>
              <a:rPr lang="nl-NL" sz="3200" b="1" i="1" dirty="0" err="1" smtClean="0"/>
              <a:t>allintext</a:t>
            </a:r>
            <a:r>
              <a:rPr lang="nl-NL" sz="3200" b="1" i="1" dirty="0"/>
              <a:t>:</a:t>
            </a:r>
            <a:r>
              <a:rPr lang="nl-NL" sz="3200" dirty="0"/>
              <a:t> , dan sluit je </a:t>
            </a:r>
            <a:r>
              <a:rPr lang="nl-NL" sz="3200" dirty="0" smtClean="0"/>
              <a:t>niet </a:t>
            </a:r>
            <a:r>
              <a:rPr lang="nl-NL" sz="3200" dirty="0"/>
              <a:t>uit dat je zoektermen eventueel tevens in de </a:t>
            </a:r>
            <a:r>
              <a:rPr lang="nl-NL" sz="3200" dirty="0" err="1"/>
              <a:t>url</a:t>
            </a:r>
            <a:r>
              <a:rPr lang="nl-NL" sz="3200" dirty="0"/>
              <a:t> of in de titel staan. </a:t>
            </a:r>
          </a:p>
          <a:p>
            <a:pPr lvl="0"/>
            <a:r>
              <a:rPr lang="nl-NL" sz="3200" b="1" dirty="0"/>
              <a:t> -</a:t>
            </a:r>
            <a:r>
              <a:rPr lang="nl-NL" sz="3200" b="1" dirty="0" err="1"/>
              <a:t>intitle:recept</a:t>
            </a:r>
            <a:r>
              <a:rPr lang="nl-NL" sz="3200" b="1" dirty="0"/>
              <a:t> suiker</a:t>
            </a:r>
            <a:r>
              <a:rPr lang="nl-NL" sz="3200" dirty="0"/>
              <a:t>(let op het minteken) vindt sites die NIET "recept" in de titel hebben, maar wel "suiker" ergens in de pagina, titel of URL</a:t>
            </a:r>
            <a:r>
              <a:rPr lang="nl-NL" sz="3200" dirty="0" smtClean="0"/>
              <a:t>.</a:t>
            </a:r>
            <a:endParaRPr lang="nl-NL" sz="3200" dirty="0"/>
          </a:p>
        </p:txBody>
      </p:sp>
      <p:sp>
        <p:nvSpPr>
          <p:cNvPr id="4" name="Actieknop: Aangepast 3">
            <a:hlinkClick r:id="rId4" action="ppaction://hlinksldjump" highlightClick="1"/>
          </p:cNvPr>
          <p:cNvSpPr/>
          <p:nvPr/>
        </p:nvSpPr>
        <p:spPr>
          <a:xfrm>
            <a:off x="7954522" y="980728"/>
            <a:ext cx="944446" cy="523220"/>
          </a:xfrm>
          <a:prstGeom prst="actionButtonBlank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menu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3274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2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" y="-15688"/>
            <a:ext cx="9046469" cy="68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73157" y="188640"/>
            <a:ext cx="89289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 err="1" smtClean="0">
                <a:solidFill>
                  <a:srgbClr val="FF0000"/>
                </a:solidFill>
              </a:rPr>
              <a:t>related</a:t>
            </a:r>
            <a:r>
              <a:rPr lang="nl-NL" sz="4000" dirty="0">
                <a:solidFill>
                  <a:srgbClr val="FF0000"/>
                </a:solidFill>
              </a:rPr>
              <a:t>: = zoekt thematisch verwante websites</a:t>
            </a:r>
          </a:p>
          <a:p>
            <a:r>
              <a:rPr lang="nl-NL" sz="3200" b="1" dirty="0" err="1"/>
              <a:t>related:nl.wikipedia.org</a:t>
            </a:r>
            <a:r>
              <a:rPr lang="nl-NL" sz="3200" dirty="0"/>
              <a:t> </a:t>
            </a:r>
            <a:r>
              <a:rPr lang="nl-NL" sz="3200" dirty="0">
                <a:sym typeface="Wingdings"/>
              </a:rPr>
              <a:t></a:t>
            </a:r>
            <a:r>
              <a:rPr lang="nl-NL" sz="3200" dirty="0"/>
              <a:t>encyclopedie.nl, vandale.nl</a:t>
            </a:r>
          </a:p>
          <a:p>
            <a:r>
              <a:rPr lang="nl-NL" sz="3200" b="1" dirty="0" err="1" smtClean="0"/>
              <a:t>related:nrc.nl</a:t>
            </a:r>
            <a:r>
              <a:rPr lang="nl-NL" sz="3200" dirty="0" smtClean="0"/>
              <a:t> </a:t>
            </a:r>
            <a:r>
              <a:rPr lang="nl-NL" sz="3200" dirty="0">
                <a:sym typeface="Wingdings"/>
              </a:rPr>
              <a:t></a:t>
            </a:r>
            <a:r>
              <a:rPr lang="nl-NL" sz="3200" dirty="0"/>
              <a:t> Volkskrant, Telegraaf, Trouw</a:t>
            </a:r>
          </a:p>
          <a:p>
            <a:r>
              <a:rPr lang="nl-NL" sz="3200" b="1" dirty="0" err="1"/>
              <a:t>related:gezondheid</a:t>
            </a:r>
            <a:r>
              <a:rPr lang="nl-NL" sz="3200" dirty="0"/>
              <a:t> </a:t>
            </a:r>
            <a:r>
              <a:rPr lang="nl-NL" sz="3200" dirty="0">
                <a:sym typeface="Wingdings"/>
              </a:rPr>
              <a:t></a:t>
            </a:r>
            <a:r>
              <a:rPr lang="nl-NL" sz="3200" dirty="0"/>
              <a:t> dokter.nl, medischestartpagina.nl</a:t>
            </a:r>
          </a:p>
        </p:txBody>
      </p:sp>
      <p:sp>
        <p:nvSpPr>
          <p:cNvPr id="4" name="Actieknop: Aangepast 3">
            <a:hlinkClick r:id="rId4" action="ppaction://hlinksldjump" highlightClick="1"/>
          </p:cNvPr>
          <p:cNvSpPr/>
          <p:nvPr/>
        </p:nvSpPr>
        <p:spPr>
          <a:xfrm>
            <a:off x="7952740" y="745481"/>
            <a:ext cx="944446" cy="523220"/>
          </a:xfrm>
          <a:prstGeom prst="actionButtonBlank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menu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79747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2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" y="-15688"/>
            <a:ext cx="9046469" cy="68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79512" y="116632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site: - beperk de zoekopdracht tot deze website</a:t>
            </a:r>
            <a:r>
              <a:rPr lang="nl-NL" dirty="0"/>
              <a:t> </a:t>
            </a:r>
            <a:r>
              <a:rPr lang="nl-NL" sz="3200" dirty="0">
                <a:solidFill>
                  <a:srgbClr val="FF0000"/>
                </a:solidFill>
              </a:rPr>
              <a:t>of dit domein (topleveldomeinen)</a:t>
            </a:r>
          </a:p>
          <a:p>
            <a:r>
              <a:rPr lang="nl-NL" sz="3200" dirty="0"/>
              <a:t>inburgeringstoets </a:t>
            </a:r>
            <a:r>
              <a:rPr lang="nl-NL" sz="3200" dirty="0" err="1"/>
              <a:t>site:rijksoverheid.nl</a:t>
            </a:r>
            <a:r>
              <a:rPr lang="nl-NL" sz="3200" dirty="0"/>
              <a:t> </a:t>
            </a:r>
          </a:p>
          <a:p>
            <a:r>
              <a:rPr lang="nl-NL" sz="3200" dirty="0"/>
              <a:t>andere zijn: </a:t>
            </a:r>
          </a:p>
          <a:p>
            <a:r>
              <a:rPr lang="nl-NL" sz="3200" b="1" dirty="0" err="1"/>
              <a:t>edu</a:t>
            </a:r>
            <a:r>
              <a:rPr lang="nl-NL" sz="3200" dirty="0"/>
              <a:t> = </a:t>
            </a:r>
            <a:r>
              <a:rPr lang="nl-NL" sz="3200" dirty="0" smtClean="0"/>
              <a:t>hoger </a:t>
            </a:r>
            <a:r>
              <a:rPr lang="nl-NL" sz="3200" dirty="0"/>
              <a:t>onderwijs Amerika</a:t>
            </a:r>
          </a:p>
          <a:p>
            <a:r>
              <a:rPr lang="nl-NL" sz="3200" b="1" dirty="0" err="1"/>
              <a:t>eu</a:t>
            </a:r>
            <a:r>
              <a:rPr lang="nl-NL" sz="3200" dirty="0"/>
              <a:t> = Europese Unie</a:t>
            </a:r>
          </a:p>
          <a:p>
            <a:r>
              <a:rPr lang="nl-NL" sz="3200" b="1" dirty="0" err="1"/>
              <a:t>gov</a:t>
            </a:r>
            <a:r>
              <a:rPr lang="nl-NL" sz="3200" dirty="0"/>
              <a:t> = Amerikaanse (</a:t>
            </a:r>
            <a:r>
              <a:rPr lang="nl-NL" sz="3200" dirty="0" err="1"/>
              <a:t>overheids</a:t>
            </a:r>
            <a:r>
              <a:rPr lang="nl-NL" sz="3200" dirty="0"/>
              <a:t>) instellingen</a:t>
            </a:r>
          </a:p>
          <a:p>
            <a:r>
              <a:rPr lang="nl-NL" sz="3200" b="1" dirty="0"/>
              <a:t>int</a:t>
            </a:r>
            <a:r>
              <a:rPr lang="nl-NL" sz="3200" dirty="0"/>
              <a:t> = internationale organisaties</a:t>
            </a:r>
          </a:p>
          <a:p>
            <a:r>
              <a:rPr lang="nl-NL" sz="3200" b="1" dirty="0"/>
              <a:t>museum</a:t>
            </a:r>
            <a:r>
              <a:rPr lang="nl-NL" sz="3200" dirty="0"/>
              <a:t> = musea</a:t>
            </a:r>
          </a:p>
          <a:p>
            <a:r>
              <a:rPr lang="nl-NL" sz="3200" b="1" dirty="0" err="1"/>
              <a:t>org</a:t>
            </a:r>
            <a:r>
              <a:rPr lang="nl-NL" sz="3200" dirty="0"/>
              <a:t>= non-profit organisaties</a:t>
            </a:r>
          </a:p>
        </p:txBody>
      </p:sp>
      <p:sp>
        <p:nvSpPr>
          <p:cNvPr id="4" name="Actieknop: Aangepast 3">
            <a:hlinkClick r:id="rId4" action="ppaction://hlinksldjump" highlightClick="1"/>
          </p:cNvPr>
          <p:cNvSpPr/>
          <p:nvPr/>
        </p:nvSpPr>
        <p:spPr>
          <a:xfrm>
            <a:off x="7954522" y="1124744"/>
            <a:ext cx="944446" cy="523220"/>
          </a:xfrm>
          <a:prstGeom prst="actionButtonBlank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menu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60619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2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" y="-15688"/>
            <a:ext cx="9046469" cy="68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79512" y="260648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Combineer de </a:t>
            </a:r>
            <a:r>
              <a:rPr lang="nl-NL" sz="4000" dirty="0" smtClean="0">
                <a:solidFill>
                  <a:srgbClr val="FF0000"/>
                </a:solidFill>
              </a:rPr>
              <a:t>zoekcommando’s</a:t>
            </a:r>
          </a:p>
          <a:p>
            <a:endParaRPr lang="nl-NL" sz="4000" dirty="0">
              <a:solidFill>
                <a:srgbClr val="FF0000"/>
              </a:solidFill>
            </a:endParaRPr>
          </a:p>
          <a:p>
            <a:r>
              <a:rPr lang="nl-NL" sz="3200" b="1" dirty="0"/>
              <a:t>drugsbeleid AROUND(3) </a:t>
            </a:r>
            <a:r>
              <a:rPr lang="nl-NL" sz="3200" b="1" dirty="0" err="1"/>
              <a:t>nederland</a:t>
            </a:r>
            <a:r>
              <a:rPr lang="nl-NL" sz="3200" b="1" dirty="0"/>
              <a:t> </a:t>
            </a:r>
            <a:r>
              <a:rPr lang="nl-NL" sz="3200" b="1" dirty="0" err="1"/>
              <a:t>site:rijksoverheid.nl</a:t>
            </a:r>
            <a:r>
              <a:rPr lang="nl-NL" sz="3200" b="1" dirty="0"/>
              <a:t> </a:t>
            </a:r>
            <a:r>
              <a:rPr lang="nl-NL" sz="3200" b="1" dirty="0" err="1"/>
              <a:t>filetype:pdf</a:t>
            </a:r>
            <a:endParaRPr lang="nl-NL" sz="3200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157452" y="4941168"/>
            <a:ext cx="8533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solidFill>
                  <a:srgbClr val="00B050"/>
                </a:solidFill>
              </a:rPr>
              <a:t>De volgende dia’s tonen nog meer mogelijkheden.</a:t>
            </a:r>
            <a:endParaRPr lang="nl-NL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6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2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" y="-15688"/>
            <a:ext cx="9046469" cy="68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0" y="58617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dirty="0"/>
              <a:t> </a:t>
            </a:r>
            <a:r>
              <a:rPr lang="nl-NL" sz="2800" b="1" dirty="0"/>
              <a:t>~</a:t>
            </a:r>
            <a:r>
              <a:rPr lang="nl-NL" sz="2800" b="1" dirty="0" err="1"/>
              <a:t>sodium</a:t>
            </a:r>
            <a:r>
              <a:rPr lang="nl-NL" sz="2800" dirty="0"/>
              <a:t> vindt behalve </a:t>
            </a:r>
            <a:r>
              <a:rPr lang="nl-NL" sz="2800" dirty="0" err="1"/>
              <a:t>sodium</a:t>
            </a:r>
            <a:r>
              <a:rPr lang="nl-NL" sz="2800" dirty="0"/>
              <a:t> ook synoniemen en woorden die daarmee op een of andere (soms vreemde) manier samenhangen. Je krijgt ook hits op bijvoorbeeld "</a:t>
            </a:r>
            <a:r>
              <a:rPr lang="nl-NL" sz="2800" dirty="0" err="1"/>
              <a:t>salt</a:t>
            </a:r>
            <a:r>
              <a:rPr lang="nl-NL" sz="2800" dirty="0"/>
              <a:t>", "calcium" e.d</a:t>
            </a:r>
            <a:r>
              <a:rPr lang="nl-NL" sz="2800" dirty="0" smtClean="0"/>
              <a:t>.</a:t>
            </a:r>
          </a:p>
          <a:p>
            <a:pPr lvl="0"/>
            <a:r>
              <a:rPr lang="nl-NL" sz="2800" dirty="0"/>
              <a:t> </a:t>
            </a:r>
            <a:r>
              <a:rPr lang="nl-NL" sz="2800" b="1" dirty="0" err="1"/>
              <a:t>stocks:goog</a:t>
            </a:r>
            <a:r>
              <a:rPr lang="nl-NL" sz="2800" b="1" dirty="0"/>
              <a:t> </a:t>
            </a:r>
            <a:r>
              <a:rPr lang="nl-NL" sz="2800" dirty="0"/>
              <a:t>met </a:t>
            </a:r>
            <a:r>
              <a:rPr lang="nl-NL" sz="2800" dirty="0" err="1"/>
              <a:t>vierletterige</a:t>
            </a:r>
            <a:r>
              <a:rPr lang="nl-NL" sz="2800" dirty="0"/>
              <a:t> beurscode geeft info over de aandelen (in dit voorbeeld van </a:t>
            </a:r>
            <a:r>
              <a:rPr lang="nl-NL" sz="2800" dirty="0" smtClean="0"/>
              <a:t>)</a:t>
            </a:r>
          </a:p>
          <a:p>
            <a:pPr lvl="0"/>
            <a:endParaRPr lang="nl-NL" sz="2800" dirty="0"/>
          </a:p>
          <a:p>
            <a:pPr lvl="0"/>
            <a:r>
              <a:rPr lang="nl-NL" sz="2800" dirty="0"/>
              <a:t> </a:t>
            </a:r>
            <a:r>
              <a:rPr lang="nl-NL" sz="2800" b="1" dirty="0" err="1"/>
              <a:t>info:www.wetenschapsforum.nl</a:t>
            </a:r>
            <a:r>
              <a:rPr lang="nl-NL" sz="2800" dirty="0"/>
              <a:t> vindt </a:t>
            </a:r>
            <a:r>
              <a:rPr lang="nl-NL" sz="2800" dirty="0" smtClean="0"/>
              <a:t>info </a:t>
            </a:r>
            <a:r>
              <a:rPr lang="nl-NL" sz="2800" dirty="0"/>
              <a:t>over de site</a:t>
            </a:r>
            <a:r>
              <a:rPr lang="nl-NL" sz="2800" dirty="0" smtClean="0"/>
              <a:t>.</a:t>
            </a:r>
          </a:p>
          <a:p>
            <a:pPr lvl="0"/>
            <a:endParaRPr lang="nl-NL" sz="2800" dirty="0"/>
          </a:p>
          <a:p>
            <a:pPr lvl="0"/>
            <a:r>
              <a:rPr lang="nl-NL" sz="2800" dirty="0"/>
              <a:t> </a:t>
            </a:r>
            <a:r>
              <a:rPr lang="nl-NL" sz="2800" b="1" dirty="0" err="1"/>
              <a:t>related:www.wetenschapsforum.nl</a:t>
            </a:r>
            <a:r>
              <a:rPr lang="nl-NL" sz="2800" dirty="0"/>
              <a:t> (soortgelijk......) Geeft webpagina's die lijken </a:t>
            </a:r>
            <a:r>
              <a:rPr lang="nl-NL" sz="2800" dirty="0" smtClean="0"/>
              <a:t>op</a:t>
            </a:r>
            <a:r>
              <a:rPr lang="nl-NL" sz="2800" u="sng" dirty="0" smtClean="0">
                <a:hlinkClick r:id="rId4"/>
              </a:rPr>
              <a:t>www.wetenschapsforum.nl</a:t>
            </a:r>
            <a:endParaRPr lang="nl-NL" sz="2800" u="sng" dirty="0" smtClean="0"/>
          </a:p>
          <a:p>
            <a:pPr lvl="0"/>
            <a:endParaRPr lang="nl-NL" sz="2800" dirty="0"/>
          </a:p>
          <a:p>
            <a:pPr lvl="0"/>
            <a:r>
              <a:rPr lang="nl-NL" sz="2800" dirty="0"/>
              <a:t> </a:t>
            </a:r>
            <a:r>
              <a:rPr lang="nl-NL" sz="2800" b="1" dirty="0" err="1"/>
              <a:t>link:www.suikerunie.nl</a:t>
            </a:r>
            <a:r>
              <a:rPr lang="nl-NL" sz="2800" dirty="0"/>
              <a:t> en je krijgt websites die naar </a:t>
            </a:r>
            <a:r>
              <a:rPr lang="nl-NL" sz="2800" u="sng" dirty="0">
                <a:hlinkClick r:id="rId5" tooltip="Externe link"/>
              </a:rPr>
              <a:t>www.suikerunie.nl</a:t>
            </a:r>
            <a:r>
              <a:rPr lang="nl-NL" sz="2800" dirty="0"/>
              <a:t> linken.</a:t>
            </a:r>
          </a:p>
          <a:p>
            <a:pPr lvl="0"/>
            <a:r>
              <a:rPr lang="nl-NL" sz="2800" dirty="0"/>
              <a:t> </a:t>
            </a:r>
            <a:r>
              <a:rPr lang="nl-NL" sz="2800" b="1" dirty="0" err="1"/>
              <a:t>movie:die</a:t>
            </a:r>
            <a:r>
              <a:rPr lang="nl-NL" sz="2800" b="1" dirty="0"/>
              <a:t> </a:t>
            </a:r>
            <a:r>
              <a:rPr lang="nl-NL" sz="2800" b="1" dirty="0" err="1"/>
              <a:t>another</a:t>
            </a:r>
            <a:r>
              <a:rPr lang="nl-NL" sz="2800" b="1" dirty="0"/>
              <a:t> </a:t>
            </a:r>
            <a:r>
              <a:rPr lang="nl-NL" sz="2800" b="1" dirty="0" err="1"/>
              <a:t>day</a:t>
            </a:r>
            <a:r>
              <a:rPr lang="nl-NL" sz="2800" dirty="0"/>
              <a:t> filmrecensies en andere informatie.</a:t>
            </a:r>
          </a:p>
        </p:txBody>
      </p:sp>
    </p:spTree>
    <p:extLst>
      <p:ext uri="{BB962C8B-B14F-4D97-AF65-F5344CB8AC3E}">
        <p14:creationId xmlns:p14="http://schemas.microsoft.com/office/powerpoint/2010/main" val="47213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2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" y="-15688"/>
            <a:ext cx="9046469" cy="68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31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dirty="0"/>
              <a:t> </a:t>
            </a:r>
            <a:r>
              <a:rPr lang="nl-NL" sz="2800" b="1" dirty="0" err="1"/>
              <a:t>music:beatles</a:t>
            </a:r>
            <a:r>
              <a:rPr lang="nl-NL" sz="2800" dirty="0"/>
              <a:t> verwijzingen naar </a:t>
            </a:r>
            <a:r>
              <a:rPr lang="nl-NL" sz="2800" dirty="0" err="1"/>
              <a:t>Beatle</a:t>
            </a:r>
            <a:r>
              <a:rPr lang="nl-NL" sz="2800" dirty="0"/>
              <a:t>-albums.</a:t>
            </a:r>
          </a:p>
          <a:p>
            <a:pPr lvl="0"/>
            <a:r>
              <a:rPr lang="nl-NL" sz="2800" dirty="0"/>
              <a:t> </a:t>
            </a:r>
            <a:r>
              <a:rPr lang="nl-NL" sz="2800" b="1" dirty="0"/>
              <a:t>weather:81612</a:t>
            </a:r>
            <a:r>
              <a:rPr lang="nl-NL" sz="2800" dirty="0"/>
              <a:t> met US </a:t>
            </a:r>
            <a:r>
              <a:rPr lang="nl-NL" sz="2800" dirty="0" err="1"/>
              <a:t>zipcode</a:t>
            </a:r>
            <a:r>
              <a:rPr lang="nl-NL" sz="2800" dirty="0"/>
              <a:t> of plaatsnaam geeft weerinformatie</a:t>
            </a:r>
            <a:r>
              <a:rPr lang="nl-NL" sz="2800" dirty="0" smtClean="0"/>
              <a:t>.</a:t>
            </a:r>
          </a:p>
          <a:p>
            <a:pPr lvl="0"/>
            <a:endParaRPr lang="nl-NL" sz="2800" dirty="0"/>
          </a:p>
          <a:p>
            <a:pPr lvl="0"/>
            <a:r>
              <a:rPr lang="nl-NL" sz="2800" dirty="0"/>
              <a:t> </a:t>
            </a:r>
            <a:r>
              <a:rPr lang="nl-NL" sz="2800" b="1" dirty="0" err="1" smtClean="0"/>
              <a:t>book</a:t>
            </a:r>
            <a:r>
              <a:rPr lang="nl-NL" sz="2800" b="1" dirty="0" smtClean="0"/>
              <a:t>: </a:t>
            </a:r>
            <a:r>
              <a:rPr lang="nl-NL" sz="2800" b="1" dirty="0" err="1"/>
              <a:t>gullivers</a:t>
            </a:r>
            <a:r>
              <a:rPr lang="nl-NL" sz="2800" b="1" dirty="0"/>
              <a:t> </a:t>
            </a:r>
            <a:r>
              <a:rPr lang="nl-NL" sz="2800" b="1" dirty="0" err="1"/>
              <a:t>travels</a:t>
            </a:r>
            <a:r>
              <a:rPr lang="nl-NL" sz="2800" dirty="0"/>
              <a:t> gehele inhoud of fragmenten uit boeken. Werkt ook met auteursnaam. </a:t>
            </a:r>
            <a:endParaRPr lang="nl-NL" sz="2800" dirty="0" smtClean="0"/>
          </a:p>
          <a:p>
            <a:pPr lvl="0"/>
            <a:endParaRPr lang="nl-NL" sz="2800" dirty="0"/>
          </a:p>
          <a:p>
            <a:pPr lvl="0"/>
            <a:r>
              <a:rPr lang="nl-NL" sz="2800" dirty="0"/>
              <a:t> </a:t>
            </a:r>
            <a:r>
              <a:rPr lang="nl-NL" sz="2800" b="1" dirty="0"/>
              <a:t>suiker </a:t>
            </a:r>
            <a:r>
              <a:rPr lang="nl-NL" sz="2800" b="1" dirty="0" err="1"/>
              <a:t>inanchor:suikerklontje</a:t>
            </a:r>
            <a:r>
              <a:rPr lang="nl-NL" sz="2800" dirty="0"/>
              <a:t>  suiker </a:t>
            </a:r>
            <a:r>
              <a:rPr lang="nl-NL" sz="2800" dirty="0" err="1"/>
              <a:t>allinanchor:suikerklontje</a:t>
            </a:r>
            <a:r>
              <a:rPr lang="nl-NL" sz="2800" dirty="0"/>
              <a:t> </a:t>
            </a:r>
            <a:r>
              <a:rPr lang="nl-NL" sz="2800" dirty="0" err="1"/>
              <a:t>suikerzakjesuiker</a:t>
            </a:r>
            <a:r>
              <a:rPr lang="nl-NL" sz="2800" dirty="0"/>
              <a:t> in tekst, suikerklontje in ankertekst van link naar andere webpagina.</a:t>
            </a:r>
          </a:p>
          <a:p>
            <a:endParaRPr lang="nl-NL" sz="2800" dirty="0" smtClean="0"/>
          </a:p>
          <a:p>
            <a:r>
              <a:rPr lang="nl-NL" sz="2800" dirty="0" smtClean="0"/>
              <a:t>Tenslotte </a:t>
            </a:r>
            <a:r>
              <a:rPr lang="nl-NL" sz="2800" dirty="0"/>
              <a:t>zijn er nog specifieke operatoren voor zoekwerk binnen de functies "</a:t>
            </a:r>
            <a:r>
              <a:rPr lang="nl-NL" sz="2800" b="1" dirty="0"/>
              <a:t>Discussiegroepen</a:t>
            </a:r>
            <a:r>
              <a:rPr lang="nl-NL" sz="2800" dirty="0"/>
              <a:t>", "</a:t>
            </a:r>
            <a:r>
              <a:rPr lang="nl-NL" sz="2800" b="1" dirty="0"/>
              <a:t>Nieuws</a:t>
            </a:r>
            <a:r>
              <a:rPr lang="nl-NL" sz="2800" dirty="0"/>
              <a:t>" en de winkelhoek "</a:t>
            </a:r>
            <a:r>
              <a:rPr lang="nl-NL" sz="2800" b="1" dirty="0" err="1"/>
              <a:t>Froogle</a:t>
            </a:r>
            <a:r>
              <a:rPr lang="nl-NL" sz="2800" dirty="0"/>
              <a:t>". </a:t>
            </a:r>
            <a:br>
              <a:rPr lang="nl-NL" sz="2800" dirty="0"/>
            </a:b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1913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blog.haaks.nl/wp-content/tekst-300x29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1" y="0"/>
            <a:ext cx="9146591" cy="708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al 1"/>
          <p:cNvSpPr/>
          <p:nvPr/>
        </p:nvSpPr>
        <p:spPr>
          <a:xfrm>
            <a:off x="251520" y="188640"/>
            <a:ext cx="3312368" cy="33123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 smtClean="0">
                <a:solidFill>
                  <a:schemeClr val="accent2">
                    <a:lumMod val="75000"/>
                  </a:schemeClr>
                </a:solidFill>
              </a:rPr>
              <a:t>de kunst van het zoeken is vinden</a:t>
            </a:r>
            <a:endParaRPr lang="nl-NL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Ovaal 7"/>
          <p:cNvSpPr/>
          <p:nvPr/>
        </p:nvSpPr>
        <p:spPr>
          <a:xfrm>
            <a:off x="3347864" y="476672"/>
            <a:ext cx="4176464" cy="424847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weinig vinden, maar wel betrouwbare en relevante gegevens</a:t>
            </a:r>
            <a:endParaRPr lang="nl-NL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683568" y="3227107"/>
            <a:ext cx="3744416" cy="352839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 smtClean="0">
                <a:solidFill>
                  <a:schemeClr val="accent1">
                    <a:lumMod val="75000"/>
                  </a:schemeClr>
                </a:solidFill>
              </a:rPr>
              <a:t>je ziet wat je vindt niet wat je niet vindt</a:t>
            </a:r>
            <a:endParaRPr lang="nl-NL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4139952" y="4653136"/>
            <a:ext cx="4680520" cy="187220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zoek op de juiste plekken, niet in wilde weg </a:t>
            </a:r>
            <a:endParaRPr lang="nl-NL" sz="4000" dirty="0"/>
          </a:p>
        </p:txBody>
      </p:sp>
      <p:sp>
        <p:nvSpPr>
          <p:cNvPr id="7" name="Actieknop: Aangepast 6">
            <a:hlinkClick r:id="rId4" action="ppaction://hlinksldjump" highlightClick="1"/>
          </p:cNvPr>
          <p:cNvSpPr/>
          <p:nvPr/>
        </p:nvSpPr>
        <p:spPr>
          <a:xfrm>
            <a:off x="7878939" y="71046"/>
            <a:ext cx="944446" cy="523220"/>
          </a:xfrm>
          <a:prstGeom prst="actionButtonBlank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menu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45639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7504" y="188640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Komt een woord minstens drie keer voor in het artikel tik het als zoekterm drie keer in.</a:t>
            </a:r>
            <a:endParaRPr lang="nl-NL" sz="2800" dirty="0"/>
          </a:p>
        </p:txBody>
      </p:sp>
      <p:sp>
        <p:nvSpPr>
          <p:cNvPr id="3" name="Tekstvak 2"/>
          <p:cNvSpPr txBox="1"/>
          <p:nvPr/>
        </p:nvSpPr>
        <p:spPr>
          <a:xfrm>
            <a:off x="107504" y="1268760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Het Engelse meervoud ingevoerd als zoekterm vind ook het enkelvoud.</a:t>
            </a:r>
            <a:endParaRPr lang="nl-NL" sz="2800" dirty="0"/>
          </a:p>
        </p:txBody>
      </p:sp>
      <p:sp>
        <p:nvSpPr>
          <p:cNvPr id="4" name="Tekstvak 3"/>
          <p:cNvSpPr txBox="1"/>
          <p:nvPr/>
        </p:nvSpPr>
        <p:spPr>
          <a:xfrm>
            <a:off x="107504" y="2348880"/>
            <a:ext cx="89289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Als je wilt weten of een artikel vaak is gekopieerd, typ dan tussen aanhalingstekens een hele zin uit het artikel en kijk hoeveel hits er zijn.</a:t>
            </a:r>
            <a:endParaRPr lang="nl-NL" sz="2800" dirty="0"/>
          </a:p>
        </p:txBody>
      </p:sp>
      <p:sp>
        <p:nvSpPr>
          <p:cNvPr id="5" name="Tekstvak 4"/>
          <p:cNvSpPr txBox="1"/>
          <p:nvPr/>
        </p:nvSpPr>
        <p:spPr>
          <a:xfrm>
            <a:off x="94319" y="3861048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Zoek eens in een andere taal, vooral als het om typisch Duitse of Engels dingen gaat.</a:t>
            </a:r>
            <a:endParaRPr lang="nl-NL" sz="2800" dirty="0"/>
          </a:p>
        </p:txBody>
      </p:sp>
      <p:pic>
        <p:nvPicPr>
          <p:cNvPr id="3074" name="Picture 2" descr="http://www.zimsolar.co.uk/images/Be%20Smart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35463"/>
            <a:ext cx="4536504" cy="249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ctieknop: Aangepast 6">
            <a:hlinkClick r:id="rId4" action="ppaction://hlinksldjump" highlightClick="1"/>
          </p:cNvPr>
          <p:cNvSpPr/>
          <p:nvPr/>
        </p:nvSpPr>
        <p:spPr>
          <a:xfrm>
            <a:off x="7948034" y="664361"/>
            <a:ext cx="944446" cy="523220"/>
          </a:xfrm>
          <a:prstGeom prst="actionButtonBlank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menu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31165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0.gstatic.com/images?q=tbn:ANd9GcRErfh9xjWX04v6L8FLlYBGrkHGUuW_Hchzt4iyTddf01Sn9iT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92"/>
            <a:ext cx="9224150" cy="686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fgeronde rechthoek 1"/>
          <p:cNvSpPr/>
          <p:nvPr/>
        </p:nvSpPr>
        <p:spPr>
          <a:xfrm>
            <a:off x="3419872" y="2636912"/>
            <a:ext cx="4032448" cy="1368152"/>
          </a:xfrm>
          <a:prstGeom prst="round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dirty="0" smtClean="0">
                <a:solidFill>
                  <a:schemeClr val="tx1"/>
                </a:solidFill>
              </a:rPr>
              <a:t>zoektermen</a:t>
            </a:r>
            <a:endParaRPr lang="nl-NL" sz="6000" dirty="0">
              <a:solidFill>
                <a:schemeClr val="tx1"/>
              </a:solidFill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611560" y="1844824"/>
            <a:ext cx="2592288" cy="68407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deelvragen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4" name="Afgeronde rechthoek 3"/>
          <p:cNvSpPr/>
          <p:nvPr/>
        </p:nvSpPr>
        <p:spPr>
          <a:xfrm>
            <a:off x="2587959" y="908720"/>
            <a:ext cx="2592288" cy="68407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relevantie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5004048" y="1700808"/>
            <a:ext cx="2592288" cy="68407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taal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6300192" y="4221088"/>
            <a:ext cx="2592288" cy="68407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jargon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3335898" y="5085184"/>
            <a:ext cx="3972406" cy="68407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verwantschap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3169635" y="4206754"/>
            <a:ext cx="2592288" cy="68407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inhoud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10" name="Afgeronde rechthoek 9"/>
          <p:cNvSpPr/>
          <p:nvPr/>
        </p:nvSpPr>
        <p:spPr>
          <a:xfrm>
            <a:off x="251520" y="4584830"/>
            <a:ext cx="2592288" cy="68407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bronnen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107504" y="2708920"/>
            <a:ext cx="2592288" cy="68407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volgorde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12" name="Actieknop: Aangepast 11">
            <a:hlinkClick r:id="rId4" action="ppaction://hlinksldjump" highlightClick="1"/>
          </p:cNvPr>
          <p:cNvSpPr/>
          <p:nvPr/>
        </p:nvSpPr>
        <p:spPr>
          <a:xfrm>
            <a:off x="7954522" y="195884"/>
            <a:ext cx="944446" cy="523220"/>
          </a:xfrm>
          <a:prstGeom prst="actionButtonBlank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menu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68962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inkelgroep.nl/wp-content/gallery/tuinaanleg-particuliere-tuin-in-oegstgeest-1/Tuinaanleg%20particuliere%20tuin%20in%20Oegstgeest%20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93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fgeronde rechthoek 2"/>
          <p:cNvSpPr/>
          <p:nvPr/>
        </p:nvSpPr>
        <p:spPr>
          <a:xfrm>
            <a:off x="251520" y="2132856"/>
            <a:ext cx="8496944" cy="446449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zoeken op </a:t>
            </a:r>
            <a:r>
              <a:rPr lang="nl-NL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tuinaanleg</a:t>
            </a:r>
            <a:r>
              <a:rPr lang="nl-NL" sz="4000" dirty="0" smtClean="0">
                <a:solidFill>
                  <a:schemeClr val="bg1"/>
                </a:solidFill>
              </a:rPr>
              <a:t> levert veel sites op, maar wil je weten wat het per m</a:t>
            </a:r>
            <a:r>
              <a:rPr lang="nl-NL" sz="4000" baseline="30000" dirty="0" smtClean="0">
                <a:solidFill>
                  <a:schemeClr val="bg1"/>
                </a:solidFill>
              </a:rPr>
              <a:t>2</a:t>
            </a:r>
            <a:r>
              <a:rPr lang="nl-NL" sz="4000" dirty="0" smtClean="0">
                <a:solidFill>
                  <a:schemeClr val="bg1"/>
                </a:solidFill>
              </a:rPr>
              <a:t> kost dan kun je beter als zoekterm gebruiken: </a:t>
            </a:r>
            <a:r>
              <a:rPr lang="nl-NL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tuinaanleg kost per m</a:t>
            </a:r>
            <a:r>
              <a:rPr lang="nl-NL" sz="40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nl-NL" sz="4000" dirty="0" smtClean="0">
                <a:solidFill>
                  <a:schemeClr val="bg1"/>
                </a:solidFill>
              </a:rPr>
              <a:t> 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2" name="Afgeronde rechthoek 1"/>
          <p:cNvSpPr/>
          <p:nvPr/>
        </p:nvSpPr>
        <p:spPr>
          <a:xfrm>
            <a:off x="1331640" y="1052736"/>
            <a:ext cx="6552728" cy="129614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gebruik zoektermen die anticiperen op een antwoord</a:t>
            </a:r>
            <a:endParaRPr lang="nl-NL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Actieknop: Aangepast 3">
            <a:hlinkClick r:id="rId3" action="ppaction://hlinksldjump" highlightClick="1"/>
          </p:cNvPr>
          <p:cNvSpPr/>
          <p:nvPr/>
        </p:nvSpPr>
        <p:spPr>
          <a:xfrm>
            <a:off x="7954522" y="195884"/>
            <a:ext cx="944446" cy="523220"/>
          </a:xfrm>
          <a:prstGeom prst="actionButtonBlank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menu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73742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5125"/>
            <a:ext cx="4427984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449796" y="1628800"/>
            <a:ext cx="2898068" cy="5040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>
                <a:solidFill>
                  <a:schemeClr val="bg2">
                    <a:lumMod val="10000"/>
                  </a:schemeClr>
                </a:solidFill>
              </a:rPr>
              <a:t>tuinaanleg</a:t>
            </a:r>
            <a:endParaRPr lang="nl-NL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4716016" y="188640"/>
            <a:ext cx="4248472" cy="5040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2">
                    <a:lumMod val="10000"/>
                  </a:schemeClr>
                </a:solidFill>
              </a:rPr>
              <a:t>tuinaanleg kost per m2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764704"/>
            <a:ext cx="5244083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13" y="3028949"/>
            <a:ext cx="3571875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IJL-RECHTS 2"/>
          <p:cNvSpPr/>
          <p:nvPr/>
        </p:nvSpPr>
        <p:spPr>
          <a:xfrm rot="2248651">
            <a:off x="2107697" y="723179"/>
            <a:ext cx="3666649" cy="288397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rgbClr val="FF0000"/>
                </a:solidFill>
              </a:rPr>
              <a:t>In 2 </a:t>
            </a:r>
            <a:r>
              <a:rPr lang="nl-NL" sz="4000" dirty="0" smtClean="0">
                <a:solidFill>
                  <a:srgbClr val="FF0000"/>
                </a:solidFill>
              </a:rPr>
              <a:t>klikken</a:t>
            </a:r>
            <a:endParaRPr lang="nl-NL" sz="4000" dirty="0">
              <a:solidFill>
                <a:srgbClr val="FF0000"/>
              </a:solidFill>
            </a:endParaRPr>
          </a:p>
        </p:txBody>
      </p:sp>
      <p:sp>
        <p:nvSpPr>
          <p:cNvPr id="8" name="Actieknop: Aangepast 7">
            <a:hlinkClick r:id="rId5" action="ppaction://hlinksldjump" highlightClick="1"/>
          </p:cNvPr>
          <p:cNvSpPr/>
          <p:nvPr/>
        </p:nvSpPr>
        <p:spPr>
          <a:xfrm>
            <a:off x="449796" y="254006"/>
            <a:ext cx="944446" cy="523220"/>
          </a:xfrm>
          <a:prstGeom prst="actionButtonBlank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menu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00333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195736" y="95082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negeert hoofdletters</a:t>
            </a:r>
            <a:endParaRPr lang="nl-NL" sz="3600" dirty="0"/>
          </a:p>
        </p:txBody>
      </p:sp>
      <p:sp>
        <p:nvSpPr>
          <p:cNvPr id="3" name="Tekstvak 2"/>
          <p:cNvSpPr txBox="1"/>
          <p:nvPr/>
        </p:nvSpPr>
        <p:spPr>
          <a:xfrm>
            <a:off x="2238588" y="1711643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negeert €, ©, £, ©, ®, </a:t>
            </a:r>
            <a:endParaRPr lang="nl-NL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209" y="1828800"/>
            <a:ext cx="385720" cy="33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2238588" y="2396134"/>
            <a:ext cx="4401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gebruikt $ en # wel</a:t>
            </a:r>
            <a:endParaRPr lang="nl-NL" sz="3600" dirty="0"/>
          </a:p>
        </p:txBody>
      </p:sp>
      <p:sp>
        <p:nvSpPr>
          <p:cNvPr id="6" name="Tekstvak 5"/>
          <p:cNvSpPr txBox="1"/>
          <p:nvPr/>
        </p:nvSpPr>
        <p:spPr>
          <a:xfrm>
            <a:off x="2362023" y="3573016"/>
            <a:ext cx="3987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rgbClr val="FF0000"/>
                </a:solidFill>
              </a:rPr>
              <a:t>$300..500 laptop</a:t>
            </a:r>
            <a:endParaRPr lang="nl-NL" sz="3600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362023" y="4500668"/>
            <a:ext cx="1602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rgbClr val="FF0000"/>
                </a:solidFill>
              </a:rPr>
              <a:t>#paus</a:t>
            </a:r>
            <a:endParaRPr lang="nl-NL" sz="3600" dirty="0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675515" y="4509119"/>
            <a:ext cx="4401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zoekt </a:t>
            </a:r>
            <a:r>
              <a:rPr lang="nl-NL" sz="3600" dirty="0" smtClean="0">
                <a:solidFill>
                  <a:srgbClr val="FF0000"/>
                </a:solidFill>
              </a:rPr>
              <a:t>paus</a:t>
            </a:r>
            <a:r>
              <a:rPr lang="nl-NL" sz="3600" dirty="0" smtClean="0"/>
              <a:t> in </a:t>
            </a:r>
            <a:r>
              <a:rPr lang="nl-NL" sz="3600" dirty="0" err="1" smtClean="0"/>
              <a:t>tweets</a:t>
            </a:r>
            <a:endParaRPr lang="nl-NL" sz="3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2668"/>
            <a:ext cx="1768193" cy="72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35321"/>
            <a:ext cx="1768193" cy="72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24" y="2357974"/>
            <a:ext cx="1768193" cy="72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496694"/>
            <a:ext cx="1768193" cy="72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24" y="4424346"/>
            <a:ext cx="1768193" cy="72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ctieknop: Aangepast 13">
            <a:hlinkClick r:id="rId4" action="ppaction://hlinksldjump" highlightClick="1"/>
          </p:cNvPr>
          <p:cNvSpPr/>
          <p:nvPr/>
        </p:nvSpPr>
        <p:spPr>
          <a:xfrm>
            <a:off x="7954522" y="195884"/>
            <a:ext cx="944446" cy="523220"/>
          </a:xfrm>
          <a:prstGeom prst="actionButtonBlank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menu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76077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2.bp.blogspot.com/-m6D-9hxgjak/Ts5iFs73_cI/AAAAAAAAAHQ/vKGTApbuafk/s1600/I%2Bcan%2Bdo%2B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06598"/>
            <a:ext cx="5921896" cy="418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538673" y="332656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/>
              <a:t>deelvragen:</a:t>
            </a:r>
            <a:r>
              <a:rPr lang="nl-NL" sz="3200" dirty="0"/>
              <a:t> </a:t>
            </a:r>
            <a:endParaRPr lang="nl-NL" sz="3200" dirty="0" smtClean="0"/>
          </a:p>
          <a:p>
            <a:r>
              <a:rPr lang="nl-NL" sz="3200" dirty="0" smtClean="0">
                <a:solidFill>
                  <a:srgbClr val="FF0000"/>
                </a:solidFill>
              </a:rPr>
              <a:t>van </a:t>
            </a:r>
            <a:r>
              <a:rPr lang="nl-NL" sz="3200" dirty="0">
                <a:solidFill>
                  <a:srgbClr val="FF0000"/>
                </a:solidFill>
              </a:rPr>
              <a:t>welke theorieën tegen faalangst is aangetoond dat ze effectief zijn</a:t>
            </a:r>
            <a:r>
              <a:rPr lang="nl-NL" sz="32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nl-NL" sz="3200" dirty="0" smtClean="0"/>
              <a:t>wat </a:t>
            </a:r>
            <a:r>
              <a:rPr lang="nl-NL" sz="3200" dirty="0"/>
              <a:t>is faalangst</a:t>
            </a:r>
            <a:r>
              <a:rPr lang="nl-NL" sz="3200" dirty="0" smtClean="0"/>
              <a:t>?</a:t>
            </a:r>
          </a:p>
          <a:p>
            <a:r>
              <a:rPr lang="nl-NL" sz="3200" dirty="0" smtClean="0"/>
              <a:t> </a:t>
            </a:r>
          </a:p>
          <a:p>
            <a:r>
              <a:rPr lang="nl-NL" sz="3200" dirty="0" smtClean="0"/>
              <a:t>welke </a:t>
            </a:r>
            <a:r>
              <a:rPr lang="nl-NL" sz="3200" dirty="0"/>
              <a:t>therapieën </a:t>
            </a:r>
            <a:endParaRPr lang="nl-NL" sz="3200" dirty="0" smtClean="0"/>
          </a:p>
          <a:p>
            <a:r>
              <a:rPr lang="nl-NL" sz="3200" dirty="0" smtClean="0"/>
              <a:t>tegen </a:t>
            </a:r>
            <a:r>
              <a:rPr lang="nl-NL" sz="3200" dirty="0"/>
              <a:t>faalangst zijn er</a:t>
            </a:r>
            <a:r>
              <a:rPr lang="nl-NL" sz="3200" dirty="0" smtClean="0"/>
              <a:t>?</a:t>
            </a:r>
          </a:p>
          <a:p>
            <a:r>
              <a:rPr lang="nl-NL" sz="3200" dirty="0" smtClean="0"/>
              <a:t> </a:t>
            </a:r>
          </a:p>
          <a:p>
            <a:r>
              <a:rPr lang="nl-NL" sz="3200" dirty="0" smtClean="0"/>
              <a:t>welke </a:t>
            </a:r>
            <a:r>
              <a:rPr lang="nl-NL" sz="3200" dirty="0"/>
              <a:t>criteria bepalen </a:t>
            </a:r>
            <a:endParaRPr lang="nl-NL" sz="3200" dirty="0" smtClean="0"/>
          </a:p>
          <a:p>
            <a:r>
              <a:rPr lang="nl-NL" sz="3200" dirty="0" smtClean="0"/>
              <a:t>de effectiviteit ervan?</a:t>
            </a:r>
            <a:endParaRPr lang="nl-NL" sz="3200" dirty="0"/>
          </a:p>
        </p:txBody>
      </p:sp>
      <p:sp>
        <p:nvSpPr>
          <p:cNvPr id="4" name="Actieknop: Aangepast 3">
            <a:hlinkClick r:id="rId3" action="ppaction://hlinksldjump" highlightClick="1"/>
          </p:cNvPr>
          <p:cNvSpPr/>
          <p:nvPr/>
        </p:nvSpPr>
        <p:spPr>
          <a:xfrm>
            <a:off x="7954522" y="195884"/>
            <a:ext cx="944446" cy="523220"/>
          </a:xfrm>
          <a:prstGeom prst="actionButtonBlank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menu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54114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38673" y="332656"/>
            <a:ext cx="8064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/>
              <a:t>relevantie:</a:t>
            </a:r>
            <a:r>
              <a:rPr lang="nl-NL" sz="3200" dirty="0" smtClean="0"/>
              <a:t> </a:t>
            </a:r>
          </a:p>
          <a:p>
            <a:r>
              <a:rPr lang="nl-NL" sz="3200" dirty="0" smtClean="0">
                <a:solidFill>
                  <a:srgbClr val="FF0000"/>
                </a:solidFill>
              </a:rPr>
              <a:t>faalangst</a:t>
            </a:r>
          </a:p>
          <a:p>
            <a:r>
              <a:rPr lang="nl-NL" sz="3200" dirty="0" smtClean="0">
                <a:solidFill>
                  <a:srgbClr val="FF0000"/>
                </a:solidFill>
              </a:rPr>
              <a:t>wat </a:t>
            </a:r>
            <a:r>
              <a:rPr lang="nl-NL" sz="3200" dirty="0">
                <a:solidFill>
                  <a:srgbClr val="FF0000"/>
                </a:solidFill>
              </a:rPr>
              <a:t>is faalangst</a:t>
            </a:r>
            <a:r>
              <a:rPr lang="nl-NL" sz="32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nl-NL" sz="3200" dirty="0" smtClean="0"/>
              <a:t> </a:t>
            </a:r>
          </a:p>
        </p:txBody>
      </p:sp>
      <p:pic>
        <p:nvPicPr>
          <p:cNvPr id="17410" name="Picture 2" descr="http://www.tekenjegesprek.nl/images/faalangst-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35941"/>
            <a:ext cx="8264227" cy="487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6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38673" y="332656"/>
            <a:ext cx="36732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/>
              <a:t>taal:</a:t>
            </a:r>
            <a:r>
              <a:rPr lang="nl-NL" sz="3200" dirty="0" smtClean="0"/>
              <a:t>  translate</a:t>
            </a:r>
          </a:p>
          <a:p>
            <a:r>
              <a:rPr lang="nl-NL" sz="3200" dirty="0" smtClean="0">
                <a:solidFill>
                  <a:srgbClr val="FF0000"/>
                </a:solidFill>
              </a:rPr>
              <a:t>performance </a:t>
            </a:r>
            <a:r>
              <a:rPr lang="nl-NL" sz="3200" dirty="0" err="1" smtClean="0">
                <a:solidFill>
                  <a:srgbClr val="FF0000"/>
                </a:solidFill>
              </a:rPr>
              <a:t>anxiety</a:t>
            </a:r>
            <a:endParaRPr lang="nl-NL" sz="3200" dirty="0" smtClean="0">
              <a:solidFill>
                <a:srgbClr val="FF0000"/>
              </a:solidFill>
            </a:endParaRPr>
          </a:p>
          <a:p>
            <a:r>
              <a:rPr lang="nl-NL" sz="3200" dirty="0" err="1" smtClean="0">
                <a:solidFill>
                  <a:srgbClr val="FF0000"/>
                </a:solidFill>
              </a:rPr>
              <a:t>fear</a:t>
            </a:r>
            <a:r>
              <a:rPr lang="nl-NL" sz="3200" dirty="0" smtClean="0">
                <a:solidFill>
                  <a:srgbClr val="FF0000"/>
                </a:solidFill>
              </a:rPr>
              <a:t> of failure?</a:t>
            </a:r>
          </a:p>
          <a:p>
            <a:r>
              <a:rPr lang="nl-NL" sz="3200" dirty="0" smtClean="0"/>
              <a:t> </a:t>
            </a:r>
          </a:p>
        </p:txBody>
      </p:sp>
      <p:pic>
        <p:nvPicPr>
          <p:cNvPr id="18434" name="Picture 2" descr="http://suitcaseentrepreneur.com/wp-content/uploads/2012/07/Failure_n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09366"/>
            <a:ext cx="4855468" cy="628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ctieknop: Aangepast 3">
            <a:hlinkClick r:id="rId3" action="ppaction://hlinksldjump" highlightClick="1"/>
          </p:cNvPr>
          <p:cNvSpPr/>
          <p:nvPr/>
        </p:nvSpPr>
        <p:spPr>
          <a:xfrm>
            <a:off x="251520" y="5877272"/>
            <a:ext cx="944446" cy="523220"/>
          </a:xfrm>
          <a:prstGeom prst="actionButtonBlank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menu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13024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38673" y="332656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/>
              <a:t>jargon:</a:t>
            </a:r>
            <a:r>
              <a:rPr lang="nl-NL" sz="3200" dirty="0" smtClean="0"/>
              <a:t> </a:t>
            </a:r>
            <a:r>
              <a:rPr lang="nl-NL" sz="3200" dirty="0" err="1" smtClean="0">
                <a:solidFill>
                  <a:srgbClr val="FF0000"/>
                </a:solidFill>
              </a:rPr>
              <a:t>atychifobia</a:t>
            </a:r>
            <a:endParaRPr lang="nl-NL" sz="3200" dirty="0" smtClean="0">
              <a:solidFill>
                <a:srgbClr val="FF0000"/>
              </a:solidFill>
            </a:endParaRPr>
          </a:p>
          <a:p>
            <a:r>
              <a:rPr lang="nl-NL" sz="3200" dirty="0" smtClean="0">
                <a:solidFill>
                  <a:srgbClr val="00B050"/>
                </a:solidFill>
              </a:rPr>
              <a:t>Thesaurius.com</a:t>
            </a:r>
            <a:r>
              <a:rPr lang="nl-NL" sz="3200" dirty="0" smtClean="0"/>
              <a:t> </a:t>
            </a:r>
          </a:p>
        </p:txBody>
      </p:sp>
      <p:pic>
        <p:nvPicPr>
          <p:cNvPr id="4" name="Afbeelding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72" y="4005064"/>
            <a:ext cx="8209791" cy="25922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316" y="1844825"/>
            <a:ext cx="4722571" cy="164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 descr="http://tiarasandrunningshoes.com/wp-content/uploads/2011/07/failure_text-300x2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73" y="1441853"/>
            <a:ext cx="2665175" cy="239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ctieknop: Aangepast 5">
            <a:hlinkClick r:id="rId5" action="ppaction://hlinksldjump" highlightClick="1"/>
          </p:cNvPr>
          <p:cNvSpPr/>
          <p:nvPr/>
        </p:nvSpPr>
        <p:spPr>
          <a:xfrm>
            <a:off x="7954522" y="195884"/>
            <a:ext cx="944446" cy="523220"/>
          </a:xfrm>
          <a:prstGeom prst="actionButtonBlank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menu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94770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38673" y="332656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/>
              <a:t>relevantie:</a:t>
            </a:r>
            <a:r>
              <a:rPr lang="nl-NL" sz="3200" dirty="0" smtClean="0"/>
              <a:t> </a:t>
            </a:r>
            <a:r>
              <a:rPr lang="nl-NL" sz="3200" dirty="0" smtClean="0">
                <a:solidFill>
                  <a:srgbClr val="FF0000"/>
                </a:solidFill>
              </a:rPr>
              <a:t>boeken, rapporten, artikelen</a:t>
            </a:r>
            <a:r>
              <a:rPr lang="nl-NL" sz="3200" dirty="0" smtClean="0"/>
              <a:t> </a:t>
            </a:r>
          </a:p>
        </p:txBody>
      </p:sp>
      <p:pic>
        <p:nvPicPr>
          <p:cNvPr id="20482" name="Picture 2" descr="http://blog.equens.com/wp-content/uploads/2012/06/encyclopedia1-30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73" y="134076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thinklegal.nl/afbeeldingen/brochure_download_algemeen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38" y="3789039"/>
            <a:ext cx="1931438" cy="272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www.dnv.com/GifGenerator/Default.aspx?width=480&amp;height=0&amp;fntFam=NewBaskervilleTT&amp;fntSize=36&amp;text=DNV-CIBIT+helpt+CBS+snel+relevante+informatie+vinden&amp;colText=%237ab800&amp;colBkgd=%23FFFF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351" y="5334762"/>
            <a:ext cx="5675100" cy="111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ttp://www.xino.nl/contents/media/faalang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801" y="1340768"/>
            <a:ext cx="32956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ctieknop: Aangepast 6">
            <a:hlinkClick r:id="rId6" action="ppaction://hlinksldjump" highlightClick="1"/>
          </p:cNvPr>
          <p:cNvSpPr/>
          <p:nvPr/>
        </p:nvSpPr>
        <p:spPr>
          <a:xfrm>
            <a:off x="7954522" y="195884"/>
            <a:ext cx="944446" cy="523220"/>
          </a:xfrm>
          <a:prstGeom prst="actionButtonBlank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menu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14988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blog.haaks.nl/wp-content/tekst-300x29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1" y="0"/>
            <a:ext cx="9146591" cy="708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5197388" y="3645024"/>
            <a:ext cx="2952328" cy="30243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accent1">
                    <a:lumMod val="75000"/>
                  </a:schemeClr>
                </a:solidFill>
              </a:rPr>
              <a:t>zoek niet wat anderen al gevonden hebben </a:t>
            </a:r>
            <a:endParaRPr lang="nl-NL" sz="2800" dirty="0"/>
          </a:p>
        </p:txBody>
      </p:sp>
      <p:sp>
        <p:nvSpPr>
          <p:cNvPr id="2" name="Rechthoek 1"/>
          <p:cNvSpPr/>
          <p:nvPr/>
        </p:nvSpPr>
        <p:spPr>
          <a:xfrm>
            <a:off x="755576" y="620688"/>
            <a:ext cx="2952328" cy="30243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accent1">
                    <a:lumMod val="75000"/>
                  </a:schemeClr>
                </a:solidFill>
              </a:rPr>
              <a:t>zoek op bepaalde tijd, niet de hele dag door</a:t>
            </a:r>
            <a:r>
              <a:rPr lang="nl-NL" sz="2800" dirty="0" smtClean="0"/>
              <a:t> </a:t>
            </a:r>
            <a:endParaRPr lang="nl-NL" sz="2800" dirty="0"/>
          </a:p>
        </p:txBody>
      </p:sp>
      <p:sp>
        <p:nvSpPr>
          <p:cNvPr id="3" name="Rechthoek 2"/>
          <p:cNvSpPr/>
          <p:nvPr/>
        </p:nvSpPr>
        <p:spPr>
          <a:xfrm>
            <a:off x="3563888" y="1988840"/>
            <a:ext cx="2952328" cy="18722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rgbClr val="7030A0"/>
                </a:solidFill>
              </a:rPr>
              <a:t>time management</a:t>
            </a:r>
            <a:endParaRPr lang="nl-NL" sz="2800" dirty="0">
              <a:solidFill>
                <a:srgbClr val="7030A0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231740" y="3645024"/>
            <a:ext cx="2952328" cy="15121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accent1">
                    <a:lumMod val="75000"/>
                  </a:schemeClr>
                </a:solidFill>
              </a:rPr>
              <a:t>verdeel zoektaken</a:t>
            </a:r>
            <a:endParaRPr lang="nl-NL" sz="2800" dirty="0"/>
          </a:p>
        </p:txBody>
      </p:sp>
      <p:sp>
        <p:nvSpPr>
          <p:cNvPr id="7" name="Actieknop: Aangepast 6">
            <a:hlinkClick r:id="rId4" action="ppaction://hlinksldjump" highlightClick="1"/>
          </p:cNvPr>
          <p:cNvSpPr/>
          <p:nvPr/>
        </p:nvSpPr>
        <p:spPr>
          <a:xfrm>
            <a:off x="4098481" y="71046"/>
            <a:ext cx="944446" cy="523220"/>
          </a:xfrm>
          <a:prstGeom prst="actionButtonBlank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menu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78803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38673" y="332656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/>
              <a:t>antwoord:</a:t>
            </a:r>
            <a:r>
              <a:rPr lang="nl-NL" sz="3200" dirty="0" smtClean="0"/>
              <a:t> </a:t>
            </a:r>
            <a:r>
              <a:rPr lang="nl-NL" sz="3200" dirty="0" smtClean="0">
                <a:solidFill>
                  <a:srgbClr val="FF0000"/>
                </a:solidFill>
              </a:rPr>
              <a:t>hoe zou het in de bron kunnen staan?</a:t>
            </a:r>
            <a:endParaRPr lang="nl-NL" sz="3200" dirty="0"/>
          </a:p>
          <a:p>
            <a:r>
              <a:rPr lang="nl-NL" sz="3200" dirty="0" smtClean="0"/>
              <a:t>de oorzaak van faalangst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73" y="1899814"/>
            <a:ext cx="6310703" cy="473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eknop: Aangepast 3">
            <a:hlinkClick r:id="rId3" action="ppaction://hlinksldjump" highlightClick="1"/>
          </p:cNvPr>
          <p:cNvSpPr/>
          <p:nvPr/>
        </p:nvSpPr>
        <p:spPr>
          <a:xfrm>
            <a:off x="7954522" y="195884"/>
            <a:ext cx="944446" cy="523220"/>
          </a:xfrm>
          <a:prstGeom prst="actionButtonBlank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menu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20632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38673" y="332656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/>
              <a:t>volgorde:</a:t>
            </a:r>
            <a:r>
              <a:rPr lang="nl-NL" sz="3200" dirty="0" smtClean="0"/>
              <a:t> </a:t>
            </a:r>
            <a:r>
              <a:rPr lang="nl-NL" sz="3200" dirty="0" smtClean="0">
                <a:solidFill>
                  <a:srgbClr val="FF0000"/>
                </a:solidFill>
              </a:rPr>
              <a:t>aanpak schoolverzuim</a:t>
            </a:r>
            <a:endParaRPr lang="nl-NL" sz="32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808042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 descr="http://www.rechtopleren.nl/uploads/0000/0124/voork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074" y="302635"/>
            <a:ext cx="2562916" cy="362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www.freewebs.com/pestgedrag/illus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915131"/>
            <a:ext cx="2124968" cy="236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ctieknop: Aangepast 5">
            <a:hlinkClick r:id="rId5" action="ppaction://hlinksldjump" highlightClick="1"/>
          </p:cNvPr>
          <p:cNvSpPr/>
          <p:nvPr/>
        </p:nvSpPr>
        <p:spPr>
          <a:xfrm>
            <a:off x="4251556" y="1124744"/>
            <a:ext cx="944446" cy="523220"/>
          </a:xfrm>
          <a:prstGeom prst="actionButtonBlank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menu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18408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38673" y="332656"/>
            <a:ext cx="33132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/>
              <a:t>betrouwbaarheid</a:t>
            </a:r>
            <a:endParaRPr lang="nl-NL" sz="3200" dirty="0"/>
          </a:p>
        </p:txBody>
      </p:sp>
      <p:sp>
        <p:nvSpPr>
          <p:cNvPr id="4" name="Rechthoek 3"/>
          <p:cNvSpPr/>
          <p:nvPr/>
        </p:nvSpPr>
        <p:spPr>
          <a:xfrm>
            <a:off x="1583088" y="951841"/>
            <a:ext cx="3035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sz="2800" dirty="0">
                <a:solidFill>
                  <a:prstClr val="black"/>
                </a:solidFill>
              </a:rPr>
              <a:t>1. uiterlijk, stijl, taal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16" y="2420888"/>
            <a:ext cx="8598217" cy="283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www.bluegeneration.nl/wp-content/uploads/icon_betrouwba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354" y="332656"/>
            <a:ext cx="1767086" cy="176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ctieknop: Aangepast 6">
            <a:hlinkClick r:id="rId4" action="ppaction://hlinksldjump" highlightClick="1"/>
          </p:cNvPr>
          <p:cNvSpPr/>
          <p:nvPr/>
        </p:nvSpPr>
        <p:spPr>
          <a:xfrm>
            <a:off x="5292080" y="195884"/>
            <a:ext cx="944446" cy="523220"/>
          </a:xfrm>
          <a:prstGeom prst="actionButtonBlank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menu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61322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kb.nl/sites/default/files/0707_2007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04028"/>
            <a:ext cx="2368018" cy="241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538673" y="332656"/>
            <a:ext cx="33132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/>
              <a:t>betrouwbaarheid</a:t>
            </a:r>
            <a:endParaRPr lang="nl-NL" sz="3200" dirty="0"/>
          </a:p>
        </p:txBody>
      </p:sp>
      <p:sp>
        <p:nvSpPr>
          <p:cNvPr id="5" name="Rechthoek 4"/>
          <p:cNvSpPr/>
          <p:nvPr/>
        </p:nvSpPr>
        <p:spPr>
          <a:xfrm>
            <a:off x="1083956" y="979928"/>
            <a:ext cx="6976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dirty="0">
                <a:solidFill>
                  <a:prstClr val="black"/>
                </a:solidFill>
              </a:rPr>
              <a:t>2. van wie is de site: </a:t>
            </a:r>
            <a:r>
              <a:rPr lang="nl-NL" sz="2800" dirty="0">
                <a:solidFill>
                  <a:schemeClr val="accent1">
                    <a:lumMod val="75000"/>
                  </a:schemeClr>
                </a:solidFill>
              </a:rPr>
              <a:t>universiteit</a:t>
            </a:r>
            <a:r>
              <a:rPr lang="nl-NL" sz="2800" dirty="0">
                <a:solidFill>
                  <a:prstClr val="black"/>
                </a:solidFill>
              </a:rPr>
              <a:t> </a:t>
            </a:r>
            <a:r>
              <a:rPr lang="nl-NL" sz="2800" dirty="0" smtClean="0">
                <a:solidFill>
                  <a:prstClr val="black"/>
                </a:solidFill>
              </a:rPr>
              <a:t>of</a:t>
            </a:r>
          </a:p>
          <a:p>
            <a:pPr lvl="0"/>
            <a:r>
              <a:rPr lang="nl-NL" sz="2800" dirty="0" smtClean="0">
                <a:solidFill>
                  <a:prstClr val="black"/>
                </a:solidFill>
              </a:rPr>
              <a:t>     </a:t>
            </a:r>
            <a:r>
              <a:rPr lang="nl-NL" sz="2800" dirty="0" smtClean="0">
                <a:solidFill>
                  <a:schemeClr val="accent6">
                    <a:lumMod val="75000"/>
                  </a:schemeClr>
                </a:solidFill>
              </a:rPr>
              <a:t>farmaceutisch </a:t>
            </a:r>
            <a:r>
              <a:rPr lang="nl-NL" sz="2800" dirty="0">
                <a:solidFill>
                  <a:schemeClr val="accent6">
                    <a:lumMod val="75000"/>
                  </a:schemeClr>
                </a:solidFill>
              </a:rPr>
              <a:t>bedrijf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083956" y="2132856"/>
            <a:ext cx="7448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Bibliotheken en Onderwijsinstellingen houden lijsten bij van betrouwbare websites.</a:t>
            </a:r>
            <a:endParaRPr lang="nl-NL" sz="2800" dirty="0"/>
          </a:p>
        </p:txBody>
      </p:sp>
      <p:sp>
        <p:nvSpPr>
          <p:cNvPr id="8" name="Tekstvak 7"/>
          <p:cNvSpPr txBox="1"/>
          <p:nvPr/>
        </p:nvSpPr>
        <p:spPr>
          <a:xfrm>
            <a:off x="1093963" y="3356992"/>
            <a:ext cx="7448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B050"/>
                </a:solidFill>
              </a:rPr>
              <a:t>Musea, overheid, hogescholen zijn betrouwbaar</a:t>
            </a:r>
            <a:endParaRPr lang="nl-NL" sz="28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http://www.bluegeneration.nl/wp-content/uploads/icon_betrouwba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354" y="332656"/>
            <a:ext cx="1767086" cy="176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ctieknop: Aangepast 8">
            <a:hlinkClick r:id="rId5" action="ppaction://hlinksldjump" highlightClick="1"/>
          </p:cNvPr>
          <p:cNvSpPr/>
          <p:nvPr/>
        </p:nvSpPr>
        <p:spPr>
          <a:xfrm>
            <a:off x="4955627" y="195884"/>
            <a:ext cx="944446" cy="523220"/>
          </a:xfrm>
          <a:prstGeom prst="actionButtonBlank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menu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60383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782960" y="1052736"/>
            <a:ext cx="5877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dirty="0">
                <a:solidFill>
                  <a:prstClr val="black"/>
                </a:solidFill>
              </a:rPr>
              <a:t>3. wanneer voor het laatst bijgewerkt?</a:t>
            </a:r>
          </a:p>
        </p:txBody>
      </p:sp>
      <p:sp>
        <p:nvSpPr>
          <p:cNvPr id="6" name="Rechthoek 5"/>
          <p:cNvSpPr/>
          <p:nvPr/>
        </p:nvSpPr>
        <p:spPr>
          <a:xfrm>
            <a:off x="538673" y="332656"/>
            <a:ext cx="33132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/>
              <a:t>betrouwbaarheid</a:t>
            </a:r>
            <a:endParaRPr lang="nl-NL" sz="3200" dirty="0"/>
          </a:p>
        </p:txBody>
      </p:sp>
      <p:pic>
        <p:nvPicPr>
          <p:cNvPr id="7" name="Picture 2" descr="http://www.bluegeneration.nl/wp-content/uploads/icon_betrouwba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354" y="332656"/>
            <a:ext cx="1767086" cy="176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/>
          <p:cNvSpPr/>
          <p:nvPr/>
        </p:nvSpPr>
        <p:spPr>
          <a:xfrm>
            <a:off x="804597" y="2519898"/>
            <a:ext cx="7749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dirty="0" smtClean="0">
                <a:solidFill>
                  <a:prstClr val="black"/>
                </a:solidFill>
              </a:rPr>
              <a:t>Op heel veel sites is niet of moeilijk te vinden wanneer deze voor het laatst is bijgewerkt.</a:t>
            </a:r>
            <a:endParaRPr lang="nl-NL" sz="2800" dirty="0">
              <a:solidFill>
                <a:prstClr val="black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804597" y="3645024"/>
            <a:ext cx="7749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dirty="0" smtClean="0">
                <a:solidFill>
                  <a:prstClr val="black"/>
                </a:solidFill>
              </a:rPr>
              <a:t>Kijk naar de laatste berichten: </a:t>
            </a:r>
            <a:r>
              <a:rPr lang="nl-NL" sz="2800" i="1" dirty="0" err="1" smtClean="0">
                <a:solidFill>
                  <a:prstClr val="black"/>
                </a:solidFill>
              </a:rPr>
              <a:t>postings</a:t>
            </a:r>
            <a:r>
              <a:rPr lang="nl-NL" sz="2800" dirty="0" smtClean="0">
                <a:solidFill>
                  <a:prstClr val="black"/>
                </a:solidFill>
              </a:rPr>
              <a:t>.</a:t>
            </a:r>
            <a:endParaRPr lang="nl-NL" sz="28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00" y="5013176"/>
            <a:ext cx="672639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ctieknop: Aangepast 9">
            <a:hlinkClick r:id="rId4" action="ppaction://hlinksldjump" highlightClick="1"/>
          </p:cNvPr>
          <p:cNvSpPr/>
          <p:nvPr/>
        </p:nvSpPr>
        <p:spPr>
          <a:xfrm>
            <a:off x="5508104" y="170095"/>
            <a:ext cx="944446" cy="523220"/>
          </a:xfrm>
          <a:prstGeom prst="actionButtonBlank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menu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97905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514535" y="2348880"/>
            <a:ext cx="77603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dirty="0">
                <a:solidFill>
                  <a:prstClr val="black"/>
                </a:solidFill>
              </a:rPr>
              <a:t>4. wie houdt de site bij? zoek info over de site </a:t>
            </a:r>
            <a:r>
              <a:rPr lang="nl-NL" sz="2800" dirty="0" smtClean="0">
                <a:solidFill>
                  <a:prstClr val="black"/>
                </a:solidFill>
              </a:rPr>
              <a:t>of</a:t>
            </a:r>
          </a:p>
          <a:p>
            <a:pPr lvl="0"/>
            <a:r>
              <a:rPr lang="nl-NL" sz="2800" dirty="0">
                <a:solidFill>
                  <a:prstClr val="black"/>
                </a:solidFill>
              </a:rPr>
              <a:t> </a:t>
            </a:r>
            <a:r>
              <a:rPr lang="nl-NL" sz="2800" dirty="0" smtClean="0">
                <a:solidFill>
                  <a:prstClr val="black"/>
                </a:solidFill>
              </a:rPr>
              <a:t>    databank.</a:t>
            </a:r>
            <a:endParaRPr lang="nl-NL" sz="2800" dirty="0">
              <a:solidFill>
                <a:prstClr val="black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538673" y="332656"/>
            <a:ext cx="33132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/>
              <a:t>betrouwbaarheid</a:t>
            </a:r>
            <a:endParaRPr lang="nl-NL" sz="3200" dirty="0"/>
          </a:p>
        </p:txBody>
      </p:sp>
      <p:pic>
        <p:nvPicPr>
          <p:cNvPr id="5" name="Picture 2" descr="http://www.bluegeneration.nl/wp-content/uploads/icon_betrouwba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354" y="332656"/>
            <a:ext cx="1767086" cy="176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538673" y="3392609"/>
            <a:ext cx="7578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/>
              <a:t>5</a:t>
            </a:r>
            <a:r>
              <a:rPr lang="nl-NL" sz="2800" dirty="0"/>
              <a:t>. controleer gegevens in 3 of meer bronnen</a:t>
            </a:r>
          </a:p>
        </p:txBody>
      </p:sp>
      <p:sp>
        <p:nvSpPr>
          <p:cNvPr id="7" name="Actieknop: Aangepast 6">
            <a:hlinkClick r:id="rId3" action="ppaction://hlinksldjump" highlightClick="1"/>
          </p:cNvPr>
          <p:cNvSpPr/>
          <p:nvPr/>
        </p:nvSpPr>
        <p:spPr>
          <a:xfrm>
            <a:off x="5652120" y="142386"/>
            <a:ext cx="944446" cy="523220"/>
          </a:xfrm>
          <a:prstGeom prst="actionButtonBlank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menu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78503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538673" y="332656"/>
            <a:ext cx="33132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/>
              <a:t>spellingsuggesties</a:t>
            </a:r>
            <a:endParaRPr lang="nl-NL" sz="3200" dirty="0"/>
          </a:p>
        </p:txBody>
      </p:sp>
      <p:pic>
        <p:nvPicPr>
          <p:cNvPr id="4" name="Picture 2" descr="http://www.bluegeneration.nl/wp-content/uploads/icon_betrouwba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354" y="332656"/>
            <a:ext cx="1767086" cy="176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4" y="925016"/>
            <a:ext cx="4824536" cy="78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5" y="1787049"/>
            <a:ext cx="4824536" cy="101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508" y="2924944"/>
            <a:ext cx="4824535" cy="118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70" y="4221088"/>
            <a:ext cx="844345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ctieknop: Aangepast 7">
            <a:hlinkClick r:id="rId7" action="ppaction://hlinksldjump" highlightClick="1"/>
          </p:cNvPr>
          <p:cNvSpPr/>
          <p:nvPr/>
        </p:nvSpPr>
        <p:spPr>
          <a:xfrm>
            <a:off x="5313683" y="188640"/>
            <a:ext cx="944446" cy="523220"/>
          </a:xfrm>
          <a:prstGeom prst="actionButtonBlank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menu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61987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43608" y="476672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B050"/>
                </a:solidFill>
              </a:rPr>
              <a:t>slim zoeken databank</a:t>
            </a:r>
            <a:endParaRPr lang="nl-NL" sz="4000" dirty="0">
              <a:solidFill>
                <a:srgbClr val="00B050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31069" y="1727221"/>
            <a:ext cx="623424" cy="6028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1</a:t>
            </a:r>
            <a:endParaRPr lang="nl-NL" sz="2800" dirty="0"/>
          </a:p>
        </p:txBody>
      </p:sp>
      <p:sp>
        <p:nvSpPr>
          <p:cNvPr id="4" name="Rechthoek 3"/>
          <p:cNvSpPr/>
          <p:nvPr/>
        </p:nvSpPr>
        <p:spPr>
          <a:xfrm>
            <a:off x="416262" y="4587915"/>
            <a:ext cx="623424" cy="6028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</a:t>
            </a:r>
            <a:endParaRPr lang="nl-NL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420184" y="3097721"/>
            <a:ext cx="623424" cy="6028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  <a:endParaRPr lang="nl-NL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572312" y="1389411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FF0000"/>
                </a:solidFill>
              </a:rPr>
              <a:t>databank kinderboeken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572312" y="2132856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FF0000"/>
                </a:solidFill>
              </a:rPr>
              <a:t>database </a:t>
            </a:r>
            <a:r>
              <a:rPr lang="nl-NL" sz="2800" dirty="0" err="1" smtClean="0">
                <a:solidFill>
                  <a:srgbClr val="FF0000"/>
                </a:solidFill>
              </a:rPr>
              <a:t>international</a:t>
            </a:r>
            <a:r>
              <a:rPr lang="nl-NL" sz="2800" dirty="0" smtClean="0">
                <a:solidFill>
                  <a:srgbClr val="FF0000"/>
                </a:solidFill>
              </a:rPr>
              <a:t> </a:t>
            </a:r>
            <a:r>
              <a:rPr lang="nl-NL" sz="2800" dirty="0" err="1" smtClean="0">
                <a:solidFill>
                  <a:srgbClr val="FF0000"/>
                </a:solidFill>
              </a:rPr>
              <a:t>law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572312" y="2836111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FF0000"/>
                </a:solidFill>
              </a:rPr>
              <a:t>juridische databanken universiteit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574948" y="3573016"/>
            <a:ext cx="7569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FF0000"/>
                </a:solidFill>
              </a:rPr>
              <a:t>databanken toegepaste psychologie hogeschool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543170" y="4307189"/>
            <a:ext cx="2956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FF0000"/>
                </a:solidFill>
              </a:rPr>
              <a:t>telefoongids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543170" y="5013176"/>
            <a:ext cx="6773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 smtClean="0">
                <a:solidFill>
                  <a:srgbClr val="FF0000"/>
                </a:solidFill>
              </a:rPr>
              <a:t>related:detelefoongids.nl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1475656" y="1389411"/>
            <a:ext cx="7344816" cy="1266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1506488" y="2857844"/>
            <a:ext cx="7344816" cy="1266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1548917" y="4379843"/>
            <a:ext cx="7344816" cy="1266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Actieknop: Aangepast 14">
            <a:hlinkClick r:id="rId2" action="ppaction://hlinksldjump" highlightClick="1"/>
          </p:cNvPr>
          <p:cNvSpPr/>
          <p:nvPr/>
        </p:nvSpPr>
        <p:spPr>
          <a:xfrm>
            <a:off x="7954522" y="195884"/>
            <a:ext cx="944446" cy="523220"/>
          </a:xfrm>
          <a:prstGeom prst="actionButtonBlank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menu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40960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43608" y="476672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B050"/>
                </a:solidFill>
              </a:rPr>
              <a:t>slim doorzoeken databank</a:t>
            </a:r>
            <a:endParaRPr lang="nl-NL" sz="4000" dirty="0">
              <a:solidFill>
                <a:srgbClr val="00B050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31069" y="1727221"/>
            <a:ext cx="623424" cy="6028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/>
              <a:t>1</a:t>
            </a:r>
            <a:endParaRPr lang="nl-NL" sz="2800" b="1" dirty="0"/>
          </a:p>
        </p:txBody>
      </p:sp>
      <p:sp>
        <p:nvSpPr>
          <p:cNvPr id="4" name="Rechthoek 3"/>
          <p:cNvSpPr/>
          <p:nvPr/>
        </p:nvSpPr>
        <p:spPr>
          <a:xfrm>
            <a:off x="416262" y="4587915"/>
            <a:ext cx="623424" cy="6028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</a:t>
            </a:r>
            <a:endParaRPr lang="nl-NL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420184" y="3097721"/>
            <a:ext cx="623424" cy="6028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  <a:endParaRPr lang="nl-NL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572312" y="1389411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zoekformulier, filters, sorteren</a:t>
            </a:r>
            <a:endParaRPr lang="nl-NL" sz="2800" dirty="0"/>
          </a:p>
        </p:txBody>
      </p:sp>
      <p:sp>
        <p:nvSpPr>
          <p:cNvPr id="7" name="Tekstvak 6"/>
          <p:cNvSpPr txBox="1"/>
          <p:nvPr/>
        </p:nvSpPr>
        <p:spPr>
          <a:xfrm>
            <a:off x="1572312" y="2132856"/>
            <a:ext cx="7032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samenvatting</a:t>
            </a:r>
            <a:r>
              <a:rPr lang="nl-NL" sz="2800" dirty="0" smtClean="0">
                <a:solidFill>
                  <a:srgbClr val="FF0000"/>
                </a:solidFill>
              </a:rPr>
              <a:t> </a:t>
            </a:r>
            <a:r>
              <a:rPr lang="nl-NL" sz="2800" dirty="0" smtClean="0"/>
              <a:t>(</a:t>
            </a:r>
            <a:r>
              <a:rPr lang="nl-NL" sz="2800" dirty="0" smtClean="0">
                <a:solidFill>
                  <a:srgbClr val="FF0000"/>
                </a:solidFill>
              </a:rPr>
              <a:t>subject, abstract, inhoud</a:t>
            </a:r>
            <a:r>
              <a:rPr lang="nl-NL" sz="2800" dirty="0" smtClean="0"/>
              <a:t>)</a:t>
            </a:r>
            <a:endParaRPr lang="nl-NL" sz="2800" dirty="0"/>
          </a:p>
        </p:txBody>
      </p:sp>
      <p:sp>
        <p:nvSpPr>
          <p:cNvPr id="8" name="Tekstvak 7"/>
          <p:cNvSpPr txBox="1"/>
          <p:nvPr/>
        </p:nvSpPr>
        <p:spPr>
          <a:xfrm>
            <a:off x="1572312" y="2836111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FF0000"/>
                </a:solidFill>
              </a:rPr>
              <a:t>handleiding databank kinderboeken 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574948" y="3573016"/>
            <a:ext cx="7569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FF0000"/>
                </a:solidFill>
              </a:rPr>
              <a:t>video </a:t>
            </a:r>
            <a:r>
              <a:rPr lang="nl-NL" sz="2800" dirty="0" smtClean="0"/>
              <a:t>of</a:t>
            </a:r>
            <a:r>
              <a:rPr lang="nl-NL" sz="2800" dirty="0" smtClean="0">
                <a:solidFill>
                  <a:srgbClr val="FF0000"/>
                </a:solidFill>
              </a:rPr>
              <a:t> tutorial database </a:t>
            </a:r>
            <a:r>
              <a:rPr lang="nl-NL" sz="2800" dirty="0" err="1" smtClean="0">
                <a:solidFill>
                  <a:srgbClr val="FF0000"/>
                </a:solidFill>
              </a:rPr>
              <a:t>international</a:t>
            </a:r>
            <a:r>
              <a:rPr lang="nl-NL" sz="2800" dirty="0" smtClean="0">
                <a:solidFill>
                  <a:srgbClr val="FF0000"/>
                </a:solidFill>
              </a:rPr>
              <a:t> </a:t>
            </a:r>
            <a:r>
              <a:rPr lang="nl-NL" sz="2800" dirty="0" err="1" smtClean="0">
                <a:solidFill>
                  <a:srgbClr val="FF0000"/>
                </a:solidFill>
              </a:rPr>
              <a:t>law</a:t>
            </a:r>
            <a:r>
              <a:rPr lang="nl-NL" sz="2800" dirty="0" smtClean="0">
                <a:solidFill>
                  <a:srgbClr val="FF0000"/>
                </a:solidFill>
              </a:rPr>
              <a:t> 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543170" y="4307189"/>
            <a:ext cx="7061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laat Google zoeken in databases</a:t>
            </a:r>
            <a:endParaRPr lang="nl-NL" sz="2800" dirty="0"/>
          </a:p>
        </p:txBody>
      </p:sp>
      <p:sp>
        <p:nvSpPr>
          <p:cNvPr id="11" name="Tekstvak 10"/>
          <p:cNvSpPr txBox="1"/>
          <p:nvPr/>
        </p:nvSpPr>
        <p:spPr>
          <a:xfrm>
            <a:off x="1543170" y="5013176"/>
            <a:ext cx="6773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gebruik jokers </a:t>
            </a:r>
            <a:r>
              <a:rPr lang="nl-NL" sz="2800" dirty="0" smtClean="0">
                <a:solidFill>
                  <a:srgbClr val="FF0000"/>
                </a:solidFill>
              </a:rPr>
              <a:t>? </a:t>
            </a:r>
            <a:r>
              <a:rPr lang="nl-NL" sz="2800" dirty="0" smtClean="0"/>
              <a:t>en</a:t>
            </a:r>
            <a:r>
              <a:rPr lang="nl-NL" sz="2800" dirty="0" smtClean="0">
                <a:solidFill>
                  <a:srgbClr val="FF0000"/>
                </a:solidFill>
              </a:rPr>
              <a:t> *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1475656" y="1389411"/>
            <a:ext cx="7344816" cy="1266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1506488" y="2857844"/>
            <a:ext cx="7344816" cy="1266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1548917" y="4379843"/>
            <a:ext cx="7344816" cy="1266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Actieknop: Aangepast 14">
            <a:hlinkClick r:id="rId2" action="ppaction://hlinksldjump" highlightClick="1"/>
          </p:cNvPr>
          <p:cNvSpPr/>
          <p:nvPr/>
        </p:nvSpPr>
        <p:spPr>
          <a:xfrm>
            <a:off x="7954522" y="195884"/>
            <a:ext cx="944446" cy="523220"/>
          </a:xfrm>
          <a:prstGeom prst="actionButtonBlank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menu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98488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geronde rechthoek 1"/>
          <p:cNvSpPr/>
          <p:nvPr/>
        </p:nvSpPr>
        <p:spPr>
          <a:xfrm>
            <a:off x="1043608" y="404664"/>
            <a:ext cx="7272808" cy="6048672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Afgeronde rechthoek 2"/>
          <p:cNvSpPr/>
          <p:nvPr/>
        </p:nvSpPr>
        <p:spPr>
          <a:xfrm>
            <a:off x="1547664" y="836712"/>
            <a:ext cx="6336704" cy="51845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>
                <a:solidFill>
                  <a:schemeClr val="tx1"/>
                </a:solidFill>
              </a:rPr>
              <a:t>Gebruik:</a:t>
            </a:r>
          </a:p>
          <a:p>
            <a:r>
              <a:rPr lang="nl-NL" sz="2800" dirty="0" smtClean="0">
                <a:solidFill>
                  <a:schemeClr val="tx1"/>
                </a:solidFill>
              </a:rPr>
              <a:t> Amerikaanse versie: google.com</a:t>
            </a:r>
          </a:p>
          <a:p>
            <a:r>
              <a:rPr lang="nl-NL" sz="2800" dirty="0" smtClean="0">
                <a:solidFill>
                  <a:schemeClr val="tx1"/>
                </a:solidFill>
              </a:rPr>
              <a:t>voor de allerlaatste gegevens</a:t>
            </a:r>
          </a:p>
          <a:p>
            <a:endParaRPr lang="nl-NL" sz="2800" dirty="0">
              <a:solidFill>
                <a:schemeClr val="tx1"/>
              </a:solidFill>
            </a:endParaRPr>
          </a:p>
          <a:p>
            <a:r>
              <a:rPr lang="nl-NL" sz="2800" dirty="0" smtClean="0">
                <a:solidFill>
                  <a:schemeClr val="tx1"/>
                </a:solidFill>
              </a:rPr>
              <a:t>Gebruik:</a:t>
            </a:r>
          </a:p>
          <a:p>
            <a:r>
              <a:rPr lang="nl-NL" sz="2800" dirty="0" smtClean="0">
                <a:solidFill>
                  <a:srgbClr val="FF0000"/>
                </a:solidFill>
              </a:rPr>
              <a:t>google.com/</a:t>
            </a:r>
            <a:r>
              <a:rPr lang="nl-NL" sz="2800" dirty="0" err="1" smtClean="0">
                <a:solidFill>
                  <a:srgbClr val="FF0000"/>
                </a:solidFill>
              </a:rPr>
              <a:t>ncr</a:t>
            </a:r>
            <a:endParaRPr lang="nl-NL" sz="2800" dirty="0" smtClean="0">
              <a:solidFill>
                <a:srgbClr val="FF0000"/>
              </a:solidFill>
            </a:endParaRPr>
          </a:p>
          <a:p>
            <a:r>
              <a:rPr lang="nl-NL" sz="2800" dirty="0" smtClean="0">
                <a:solidFill>
                  <a:schemeClr val="tx1"/>
                </a:solidFill>
              </a:rPr>
              <a:t>om niet steeds naar de Nederlandse versie te worden gestuurd</a:t>
            </a:r>
          </a:p>
          <a:p>
            <a:r>
              <a:rPr lang="nl-NL" sz="2800" dirty="0" err="1" smtClean="0">
                <a:solidFill>
                  <a:schemeClr val="tx1"/>
                </a:solidFill>
              </a:rPr>
              <a:t>ncr</a:t>
            </a:r>
            <a:r>
              <a:rPr lang="nl-NL" sz="2800" dirty="0" smtClean="0">
                <a:solidFill>
                  <a:schemeClr val="tx1"/>
                </a:solidFill>
              </a:rPr>
              <a:t> = ‘no country </a:t>
            </a:r>
            <a:r>
              <a:rPr lang="nl-NL" sz="2800" dirty="0" err="1" smtClean="0">
                <a:solidFill>
                  <a:schemeClr val="tx1"/>
                </a:solidFill>
              </a:rPr>
              <a:t>redirect</a:t>
            </a:r>
            <a:r>
              <a:rPr lang="nl-NL" sz="2800" dirty="0" smtClean="0">
                <a:solidFill>
                  <a:schemeClr val="tx1"/>
                </a:solidFill>
              </a:rPr>
              <a:t>’</a:t>
            </a:r>
            <a:endParaRPr lang="nl-NL" sz="2800" dirty="0">
              <a:solidFill>
                <a:schemeClr val="tx1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707904" y="30825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solidFill>
                  <a:schemeClr val="bg1"/>
                </a:solidFill>
              </a:rPr>
              <a:t>ZOEKTIP 1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5" name="Actieknop: Aangepast 4">
            <a:hlinkClick r:id="rId2" action="ppaction://hlinksldjump" highlightClick="1"/>
          </p:cNvPr>
          <p:cNvSpPr/>
          <p:nvPr/>
        </p:nvSpPr>
        <p:spPr>
          <a:xfrm>
            <a:off x="8199554" y="0"/>
            <a:ext cx="944446" cy="523220"/>
          </a:xfrm>
          <a:prstGeom prst="actionButtonBlank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menu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6193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ep 13"/>
          <p:cNvGrpSpPr/>
          <p:nvPr/>
        </p:nvGrpSpPr>
        <p:grpSpPr>
          <a:xfrm>
            <a:off x="230774" y="189681"/>
            <a:ext cx="4416425" cy="6576633"/>
            <a:chOff x="145636" y="189681"/>
            <a:chExt cx="4416425" cy="6576633"/>
          </a:xfrm>
        </p:grpSpPr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36" y="189681"/>
              <a:ext cx="4416425" cy="6576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Ovaal 1"/>
            <p:cNvSpPr/>
            <p:nvPr/>
          </p:nvSpPr>
          <p:spPr>
            <a:xfrm>
              <a:off x="765175" y="1195806"/>
              <a:ext cx="3312368" cy="187220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6000" dirty="0" smtClean="0"/>
                <a:t>menu</a:t>
              </a:r>
              <a:endParaRPr lang="nl-NL" sz="6000" dirty="0"/>
            </a:p>
          </p:txBody>
        </p:sp>
      </p:grpSp>
      <p:sp>
        <p:nvSpPr>
          <p:cNvPr id="3" name="Afgeronde rechthoek 2">
            <a:hlinkClick r:id="rId3" action="ppaction://hlinksldjump"/>
          </p:cNvPr>
          <p:cNvSpPr/>
          <p:nvPr/>
        </p:nvSpPr>
        <p:spPr>
          <a:xfrm>
            <a:off x="4558411" y="189681"/>
            <a:ext cx="4248472" cy="80919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toetscombinaties</a:t>
            </a:r>
            <a:endParaRPr lang="nl-NL" sz="4000" dirty="0"/>
          </a:p>
        </p:txBody>
      </p:sp>
      <p:sp>
        <p:nvSpPr>
          <p:cNvPr id="4" name="Afgeronde rechthoek 3">
            <a:hlinkClick r:id="rId4" action="ppaction://hlinksldjump"/>
          </p:cNvPr>
          <p:cNvSpPr/>
          <p:nvPr/>
        </p:nvSpPr>
        <p:spPr>
          <a:xfrm>
            <a:off x="4558411" y="1152156"/>
            <a:ext cx="4248472" cy="79208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zoekoperatoren</a:t>
            </a:r>
            <a:endParaRPr lang="nl-NL" sz="4000" dirty="0"/>
          </a:p>
        </p:txBody>
      </p:sp>
      <p:sp>
        <p:nvSpPr>
          <p:cNvPr id="5" name="Afgeronde rechthoek 4">
            <a:hlinkClick r:id="rId5" action="ppaction://hlinksldjump"/>
          </p:cNvPr>
          <p:cNvSpPr/>
          <p:nvPr/>
        </p:nvSpPr>
        <p:spPr>
          <a:xfrm>
            <a:off x="4580115" y="2060848"/>
            <a:ext cx="4248472" cy="72008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zoektermen</a:t>
            </a:r>
            <a:endParaRPr lang="nl-NL" sz="4000" dirty="0"/>
          </a:p>
        </p:txBody>
      </p:sp>
      <p:sp>
        <p:nvSpPr>
          <p:cNvPr id="6" name="Afgeronde rechthoek 5">
            <a:hlinkClick r:id="rId6" action="ppaction://hlinksldjump"/>
          </p:cNvPr>
          <p:cNvSpPr/>
          <p:nvPr/>
        </p:nvSpPr>
        <p:spPr>
          <a:xfrm>
            <a:off x="4570852" y="2924944"/>
            <a:ext cx="4248472" cy="64807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betrouwbaar</a:t>
            </a:r>
            <a:endParaRPr lang="nl-NL" sz="4000" dirty="0"/>
          </a:p>
        </p:txBody>
      </p:sp>
      <p:sp>
        <p:nvSpPr>
          <p:cNvPr id="7" name="Afgeronde rechthoek 6">
            <a:hlinkClick r:id="rId7" action="ppaction://hlinksldjump"/>
          </p:cNvPr>
          <p:cNvSpPr/>
          <p:nvPr/>
        </p:nvSpPr>
        <p:spPr>
          <a:xfrm>
            <a:off x="4570852" y="3717032"/>
            <a:ext cx="4248472" cy="64807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databanken</a:t>
            </a:r>
            <a:endParaRPr lang="nl-NL" sz="4000" dirty="0"/>
          </a:p>
        </p:txBody>
      </p:sp>
      <p:sp>
        <p:nvSpPr>
          <p:cNvPr id="8" name="Afgeronde rechthoek 7">
            <a:hlinkClick r:id="rId8" action="ppaction://hlinksldjump"/>
          </p:cNvPr>
          <p:cNvSpPr/>
          <p:nvPr/>
        </p:nvSpPr>
        <p:spPr>
          <a:xfrm>
            <a:off x="4580115" y="4491265"/>
            <a:ext cx="4248472" cy="64807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zoektips</a:t>
            </a:r>
            <a:endParaRPr lang="nl-NL" sz="4000" dirty="0"/>
          </a:p>
        </p:txBody>
      </p:sp>
      <p:sp>
        <p:nvSpPr>
          <p:cNvPr id="9" name="Afgeronde rechthoek 8">
            <a:hlinkClick r:id="rId9" action="ppaction://hlinksldjump"/>
          </p:cNvPr>
          <p:cNvSpPr/>
          <p:nvPr/>
        </p:nvSpPr>
        <p:spPr>
          <a:xfrm>
            <a:off x="4539885" y="5301208"/>
            <a:ext cx="4248472" cy="64807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toolbar</a:t>
            </a:r>
            <a:endParaRPr lang="nl-NL" sz="4000" dirty="0"/>
          </a:p>
        </p:txBody>
      </p:sp>
      <p:sp>
        <p:nvSpPr>
          <p:cNvPr id="10" name="AutoShape 2" descr="data:image/jpeg;base64,/9j/4AAQSkZJRgABAQAAAQABAAD/2wCEAAkGBhQSERUUExQVFRUWGBgaFxgWGBoZGBcYHRoaFxwdGR4XHCYeFx0jGRcaIC8gIycpLCwsGB4xNTAqNSYsLCkBCQoKDgwOFw8PGC0cHxwsKSwsKSksLC8tLCkpLSksLCwpLCksLCksKSksLCksLCkpLCkpLiksKSksKSkpLCkpLP/AABEIARIAuAMBIgACEQEDEQH/xAAbAAACAwEBAQAAAAAAAAAAAAACAwABBAUGB//EAD8QAAECBQIEBAUCBQMCBgMAAAECEQADEiExQVEEImFxBRMygQZCkaGxwdEUI1Lh8AczYnLxFUNTgpLCFhck/8QAGQEBAQEBAQEAAAAAAAAAAAAAAAECAwUE/8QAHREBAQEAAgMBAQAAAAAAAAAAAAERAhIhMVFBYf/aAAwDAQACEQMRAD8A9cJQLEhiBcXDA5bQBr3eKqe17Ysbh2few0ENvSCogqflBLhu4P3hvFAOkKZtzcj72vrHnvpY08IVMlmSLmxYsdDkZfvFqQTTMSHGCMlnPsMPDQSmpybG13IAOu+2sDOXY0Wva7JDZbf6awCPLCQSN3AvdRLNfVruPpFqlhQdW7thiC1OMgb/AEjRKArAypjUSbg93Y9oI+pTFlDDG573b2MBm8u5mKDAWDWJvqGu7vCJvCNUhQyxBJub4JwMP9Y6CF1ABZfJNwQSL2I2gVTFKKQCSCC5Yd3AZ/e7QGDFixqDC+xb3GWI+kM8sAlar2bQXBbdwe+kaZUkGqxU1ifVV2ftjtEQSACADVY2qUkdWHTBgBEhVDOa8s12dt/vtC/IBIWnBFwQ4clrnf2jdXetw/p6U53z7xnUolywFOoDEjQiot+TAZloBsBgUl9CbaZNhjeFI4dqRlZySHs7Xs4vbaNS+HSAki1Vhb1Xe79YOSulR5U1gZcup2Nn/BxAY+IlCoPgsxG72vp/aA4eXyiouH5jcguWu+nXpGucAhBBAUAar9SbBtW+rwsIBZ7BTUgkmoZao/gQGadLcpDkDW7Eg4HT7PASEg1MzD06P3+hjQqWxLOoJyxIIFyz43iJSFIQEhgOYMX1x0JeA59AIBDO/MLgH2F9Hg1LBDau4G4zlmph08iqySFKD2Ow1t+IR/DAuSWKSOlAAwx/XMAhMulzdyRSwIZ8AOLiNCxYEXZioAEb521gUkClwGJFJJIG+Dj2jUiXcqLc1iDhg9/eAQmTe2FENs7P/lsxIupwSzAOFU5O5D4H3MVAeikzUglTKJAYuwYk4bXe0CSEoUFCq9RY9fqesKWtnLEZ0Lvpk82r6RSllWRe7hnY6MNR1/EBar2ch8OeZslmDd9e0LKaSwJYPYM4B0uCCLYPtBKBDrULI9KTjGmxf9oGYlThQDpWOYDt0LqL37QDEKCkEIfndio7DO4djfEXOmJ5XqBDpcMXOMZLsReMYmUtSLuGDM+7jQPg5i0rCmNz6dC764PIRp+YDQpJXk2e+CXAs7WDQJWPnLblgbs1j8pI3gUTCnnWLqIS2ou27NtHO8S4pUsoklk+apgtjSmxUc3UWTZz+IDs2TQEuALzHFLikhz9xAKCUkhJDODQUqtZrAXMc6bxBSyfNUCuzqCSAXbm5MEOwN7xX8arn9PmJDMq6SHs6QxAsTnQ51DoFKnCtmDH1GzVbVQo8WgrTKUpiq7Mu9OXLUoJyxN9MQnw/jK5apZdM1ClBSQbAhjYkekpUFDVi0cTj/H5SeNkA8UZagkgyAh0KJsDU1iXcXHs97ImvWLZVSSeUAUklgSx1139oRWzBRCrDBdwP+OjnU/WEcV4omUhSlEASgpSiL2GWDuSSTY+8ZUT1JRzIKVrU6UggruxuzJJ6XGbwVqcj1dLvo2H00vrvDZUk1FSiAQBSAQXzkDch7Rk4ibMdwUmn1JANrDJCgddBe4hXC8RzzEEAKsphgi5BQp3blOWuD7wbKCoJWGc5SWAwcA6kiEKfCfVjS1i7tb20g+ImBYLfNq1+UByNmFv0iIVzMLJSOazpw/taASnNhfY05a7vm93EBQUJSHqrUysHL4breD4guSkvf0K0FntqSzXgEmkc2gpJa9w4cdbXc64gATw5Q9wUhj6kgs2pOAT+ItBOW5Qz9S3qA/TWLEnmBOEi9rYcOXyBq3vDeGU6SSSKjyOHbOC98a6wA+XUA5AAId1XP6jf6RIEJcpcELQb4vZ7knH6mJAdQL5wLEn1Pkdi/uw2ipkwFZBZ8hsvm50iJIKVBLut2J1YfZ+2kDOWlkuFWJAI3ZsamzXgAkrxUQbly5YuPmfRummYVMmE0sWLu5LEg6DQbA2xEKa3cltQ4JNrO1gNWjh/EniUyTLSlCmXMWiUF2NLn1KSRcpDtjSLJo66/EZUtRqmS0JGq1BBfuTce8YkfEPDqeniJIWMBMxH3NTK+kBwfw9IQgBMuqYWUZk1lrUHuSouRu1oPxpXCBIXPShKSmxWhBSfY5JeLkQ+dxYVKIC70Gkg1ioYUGfB23jm/8AiAmCif5iE8qh5lRKWAIKVC45nZQvj38bx3iPhilNKlLUq7fw6VJc9WKQANgDFjj5oI8qVxssF3E3iaQ7MfWCzjeOnRns91wsyWXKROnFJt6lJJ3dYSl+pJIhfE+MjhhUtQMyaQBLQK1gDCUBnJGr2dRxHkxxHFKAeaECoJU8+YplMzKEpCdLM8HI8FSlarqmqCglaJafKBtqajNmAXcOBE6ye6u/HY4DjFzfOL0zJqyZ6weSRLpSgIewVNoSzCwckmwfTx3ESFzkrMlKjLUgIXQRMIVdJSGYpG5vdxGjw/4fmKCQumXKS4CAkAKSzB0YSq5uST0ePRSuAlol+WlPLbv3feM2rjyfi1JkrS/8qc/lzP8A05pblmbJUoO+lwch9vCeM+aGSEInSzUtCgxSsAilTWYgllCxBfpBcZ4HMlBXk88spLyj86nfnc8wZxZjjMeY4zw4g8hoMofMVhMsFi0taWmSw9qSFJ6CEy+Eesl8a6ipK0y1rH8xE1LsRYNzAs73BI/MZ0SjLTMnzFAmZSlRppQkPSBYulLqJOpe+jeVmeK8WhLTJZmovS6UcQ13yhSFe5S8ZJfxGgqA/wD5JJBLebJmpbZ8i2MxrpTXv+FmVpBYAqcgAFiASAoXdLgPa/eNEriAoKSEpTeksSTsS+t7x5TgpnEcSD5fHcImklhKl3PXmU+MPG1Xgs4f7nGTycgI8pAO1ICSQOriM3jJ+rrucRNpSHCVBLAPkhtNr/iATKDpCmu5A+U77kltTHIXwHEy3o4lRW+JwSUqcWZSAlSfvG/wfjTMM2seXOlslUt3AdJII0Wk+oG2uIlg1CUA5ACgjIVjsDn8iHI5wl2tzWsxGn79oISyaVhTKOQTuLADu5hagTYZcB3elrG+pO0ZVcyYVEDlL5NINJ/BfF4uClqZnZJszkgDtuDlrRIDIPHJCBabLLFgApwbOWvZoFXj/DFiZ8otSfVc9Qxs2I+OoCs1rdwc6jX6RSpBe61tcZ0ORHTrPrO19el/EfDvWqdKJJCWqDi/fDXjJx3iPCrSqUubJUgsoc9gp7Fwp3s7uLx8fmlQLJUqokNfbXe0djgPhaZMSCpZSCaXe4Kr+kB2a8XrJ502vV/EHxoJATK4VQmzFOASqpKRgKcnPQ4Z45KPAStdXEKPEziHAUVeWeksD/cv2FjHP4b4UmInl0rURzIqlrImBJbRiztcf1CPp3w3w6EggponJatJ+QG4CLn+XazHS97Rbes8J79sHhvwtMH9MpNQIASLpGEqQhkfUmOnw/wpIQGZSuau6iBUMEBLM0dd4EqjlrTIPBpN3lpLly4Jc7l9Y3SJCUhkgJ7AAfaABgkmIpoMWYAGKKoBrwjiuBlzQ0xKVDqHgqosKgOTxHwrKWVl1grABILm2GKgSPaMnE/Cbg0rTcAAKS6R1AdnIzaPQxHi6PnPi/wJLAdUhqQOaVYqVg+mwGt0+8YOHRxnC34ef5we8qYKibYSt2VbQEHpaPqbxy/E/A0zGUkAKBqAL0KLNzAa9cxqcr+pjheB/GUviVeWpJlTEuFyVC4OHci4FnDPeN3h/hakT5s1RSStkpQipkpQSpgogVG+jWEfOviORN87zZRWtUu6pjNQRZSSbhTKLPf7wziPGPEUJ5lr9NnUcHUWwR/Yxrr+z9Z19UmIC6mdlHLO5AHpGjAbw6WXUlKcACota4DWPptHxzhvijiiSBMUkhQJSVkFsaZ6Ee7w9PjHFm3nEEjNSt33u+u/SM3hntdfX1KvuhTAHQP0e8SPkh4viGYzbO7FS7WYj1fQ6RInX+rri+cWI94iFkqSlIqqLAOxP1wIQhcN4BRM6Wz2y2QnBIsdO8dJEr0iPhCaVpCalTEpNaJY8soBfVYNRweuMx7TwHwqahPmS56Z6ywUJiQCGtTUkBUsjYp9o0/BspIlzFJA5phuFVuAAPUbqAveOrx3Aylc0wJB/qek/wDyBB+8YvLVwgUcSlyFJUhRFiy5axYhx0PUEHUGC4Tw6hapipi5ilJCXVSGSCSwoSNS7w/g+FRLS0sAJJJtdydSS5J6vDFCM6qGKVFu0QiIBeDSqBIiAwBOYhiRBAVBPFNFmAqLJgXiFUATRl8TkKXJWhBZRDC7dw+jiz9Y0BcWmA4R+HkzlJMyTLlSwQSgGpSyLAKIYBPQXLC7ZX4vwaTUnh5S5kxgFBJFDAvSpUwsg2wm/SPSRzeC8KmoSJYnshOCJaa8vdSiQT1pjWo+YeIeDzVcSgJ4cJW5JQhZKqf6SVpCXORfQxmBFTcwIuUqDKGzjXuC0fWfFvCUfw6wHBSCoL9SqmdyS7ktHy74onn+JlE0klLlQTQ4I9JGLEZFsxreyekSwioiZgaJHNpwQG6w/hZhRMRMTTUg4V6VdDsIAJNs/eKWG/wxuWsvYcL8dolTFIQPKStlTCUXlnWhIJC+jlmD9D6rguKkTkhUmSueo/8AmTkGnYuuaN9EA9o+QcL4lMkTBMTcWd74LjMe48G/1Dlgf7gS9RUFhwVG4pA9O2Y1y4/El+vdeH8KnhpLKWkAFSlGyEAqJUQkYSkEsB0h/CcdLmgmWtKwCxILsf0jwHBfHfnTfMMkTSC0tAJaUAWKuYU1KzVswGse58K4Jaa5kwgzJpBIT6UhIZKQcqYZVqdg0Zsz21rXFkRDEEYVcCQ8WIhLQEaJFi8UTACTBPaBVAEwDCYkADETAERFpMSLpgGCOImYpMxQncQuUorV5fo8pSH5QmpDOAwIJd3Ijkr4hHDcsxc2VxBKqVgqWiddwSFGkuCHTYi7aGNifitEyUoKl8ySETUrpKUq1s5K064w0azEH4x8R+QlSJikrqBCVoZg9v5iSTRmxuD0j598S8SJhlolqKxKIrWVBQqGiT81tMD3jL8SzOGeiTKQZhcVIdIVd3pDAdoySVFg+gAYW+gFo1kk1GkaXiRSTEjm07v/AOteIAerhrkFubT1DZunWEj/AE6nmqk8OaSdVh0nXGm8fRay5sQk1UVGwPV+1nxDFyFL5WXSVB6stqx+7xvvUx8tP+nc/wAuuqQzaVvU/bP2gJ/+nvEoKavIFRHzHDXe2I+r0kqMpywSOb5iX/UWjy3CLWvjJ0qYZgTJloMtCXAJVepZDOBi9o1OdqZHz3+Hn+G8UAohNWFAmkpNiQW01tH0vwP4kp5FXQ6UoFVa8ZDDmT1G8N8T8NlTx5c1FUpw52Wxugs6Rm4jyM34T4zhXHCKM1GfLULpO6TgnqkgwtnP+VPT6lInJWl0kKG4LwbR8l4X4zVw60pnSpskpqdwQ5OpsCq98GO/4d/qIClAMyWtRUx+Vk72yegEYvCxrY900CI8/J+MU3qQoc1Njc9WIFo6crxiWpRSFAKDODa5x0+8RW4iKJgbwKiYA1QBMWSYBawA5IA3OPvEBCLjl8R8QSUAmpwDSSkOArZ8RmnfFKAFskqKGe4u+zOC2sB3kwnivEEymqNyWSnVR2EeP8U+OQmpPmIQG5VJIKn6g3bsI83N+LBMWoSZa56lkOliEkgWJN15voI1ONqa6Xxj44pUpSylwTSXT/tFyyXJZROcaaNHjvDvBZ8yWViVNKFOykghL29m0/ePYeG/BkycRP488rgJkpLBN2v06O5fMes4vhFoQZaFJQAHRyvLTewLnFukdO3WYzm+Xzng/hTikvRw00OkP6QSDlJJP/faHo+EOLcDyVXNudAcb5s20e78C8YM7h0zCAlVS0FIuklPKSl9I66CmxcNa7PVv2I2jN5efK4+bSfg3izbygCBhU0Z09j/AIYkfTZYIBWc7Efr2i4z2/jScUopCeWxyVXCR298DaElJQvCigAmzsFdPmaGIR5iV1M9S6arAWbfpC5kulgpvlZQLqIH9I0J3xGRZUAEly73Id1AOwtezju0cDxPwFUxfnIWZU2W4SVh0rQ5JTMHzB/cR1iCCSQAFBTNehzpfXVt4I8MV0tSlJUCQFOFNYttb3iy4OGPGuKQn+ZwS1dZKwUH2VzD3jL/APkXFFhK4KeAWJFSQG6ZpMeooHmGV8gRj3fMZxIUgMQFAFTcwAToHvoLhouz4mPOcVx/HzQauG4ZKcJM6YFUvnGcbWjgTvA/NmFKx4eg/wDEzE+zhQH2j2HjHDrmJSyDMlhSPNAIBmJALm5GrDIsYGTPEiUhAHOuoJTLYguamSE4pFnYAbxucviY8zwPwtMRUuQp6c+TOcN2WllY3jIONmpUULD1EAyynypqgDZv/LmkbAu8eymyJfmSkGUuStZIrslT04SuWT3ZX0iI8Kq8zh56fNSKCDqpJdl39JcEEghinrF7fUz4R4b4vMSCqWa0ApFBFPl6GtJ5kHXaPTcJ4gia9JDixG37jrHjk8LMrWhBebKSCFFT+bKJtLmN6iMVZxG2UisJmSnCebkqCKSQxBPykKHu0ZvGLrqeL/EIlumWy5gZwNHLWHznoI894nx9XrWSuqqWhJHmAD+oA0oTq5+sbOJkK4aXLKSFcRMIQkqulCQ5JDDAT+RvHPR4B5vETZbzFSpVPnKdlz5xFXN/xSCOUWiTj9K4/wDET5qiiUkOeYmUgzVPm61kIHs8L47wHiVU+cVqJsyuIlJH0SCAI9hOSpSjLlPLlyzTy2USzkPhCQCL5c2ZozIm8KnnMlZSwJmGUqYLZqUsEkEfNjrG+2eomPP8N4D5RA/8NE0s7/xAW/sC3tHZ4T4mMkFuBnygMhCEqS/ZLN3EP4rwqgHiJaLlLo8oOkqdxUlNlBSTS7WZ7Zj0X8OrlWkHmFw+LWA94zeW+1kcSX8aSVhKVieHynyJjg5DUpvtBzfiGfO5ZCFS/UDMnIpSkPYpQedRbdhvHXUSBYKqtS5u+pOWT0MXKJZmUCHdjep7K/5DpGdnxfJPhHhaOGSiUlzkhRLlRJck7EmN0s3NJpIyXsT2OYkmSqpSy42D6NggbRfllQSsPVZ8gNr9WjKjkzSQKibkuDhulokApLAuD2JuS/27xIBnEzASSwPKxdqQ99cG+jvGWmiWLis4JIIV75AhlPl2cMkulRFsMam/IeGSpCAoFakHlanRibM/XWAHjCUhJLJBPMbE+wOTcxkXJaYCA6Welxc3uEvGhLKRMrISSpdJU1tLQiYihkukuEtT6yAXHQd4AgoUpa/MbbtdmfAfD2aEplXUVcqRdLEKCTrYFgTECFAlZ+eqoJFwDt1gjKCxdSAHSHAYkjDg+nWAZLUoyqqQ+lwx65bX2jieIcOpM6VxAdSaCiZSGpcg73FiHEd1dPmABvLpU+Kch/vCJnDhFSgpBFRscJOLNqxZosGfzpUxz5g5bgAjlUxS9y736CEypC/OXMUkpQUhICXJKUuylAGq5US2zdYf5BLKATyANUACq732Gzw2ip2pHqJJssBWXDX2d2gjF4bJUqbMnEEApCEWY0gk8w0JOm0cn4l8ORMkuZglUrJL45ty7avHpaQhCAlndNRTr3jF414ahSFNKRNDD+USA7Ky+h6+0bl8pgvAuAQiXJD+ZTLISo3CgohTi7EBrNHMpVw/ETFNMVLnqSfMQCopU1KgQHNxSQRaxjqyZdSUoQlKBlk2SiwFKGF+rQ6WSWBCamAYkgW1SQPqIzvlWUS0pUuWR/LmOag4pKgxCicO1j1hq5iJaedQSEhkn5laWpyejXeNKOHASsuCrmxm4uG1iI8PQaFpCUrsSWDks3tE0c74akKlyEJWlSSVLNKv6VKJCWwLEW0jpz3ZVL1A8rYGjbQuYhgUgJBalgXGXdRbP3gqGsoAs+cKfUnRXeFUwCkpDOTn+odS8MmJdVJAAyCck5s1/eKk8IyypTOyWDvSRYX1gBKrluSyhZzawMQFKUQ9Tu4Ynbt23hy2uAMgMBpr22hC+U3Ae5s5Kn3tYd4kpBSOZrsXzcaHcQGkOADlRyDk+7tEipUgEgmlr2Bte/5iQBTZjTWJcEWAJAc4fQvtGdMsALFiCSSBoNgSLjtGtYQpKAVMUnI/qA1OLRmUpR9JqZwFBLJS+SGyeuIC5s4FRIY8oSSfSxuBgl76XjJaXLaplE2Uk2N9dWG0OEky3uSkKqBAek621GcQ6XLRUFKmAljYDlY5t7vAK41ZSgF0jDka2dh1OkImpFaFgpZvmN1fS1tzG2QGMyuwUeV/+nT2jOJQSAErBCks1LqI1a9gesBZmBiGvV6das7dO0Z0SwZilqKWbCSCU6Ps53ENVIWFeY98U/8ABsYf3gVyApBSVgJSlsMoDQG+H2zABwlSkEhQOaXyNb7HeM6pVaHqBUMqJDC+jXY7RpVLB8tjYFVRBtjWAKE1qKFhmDv6Q2PxGkMloGXAdJwzEDZoQrhqigOltiQCoe365hM2UFOAojKnIyrRhoIYFElIUoJKmeoWLYIPbSA0SZbrKUqDAXBazbNppFLQStSVqB2Ap+/XWKoSkES1VE1a36iLWlC2Kl0qB9yW13gK4YUJALGkuVAg36nMM4gg10059RIABDYPbTrCg7MgpJ9Nhypvq+YcJZQGcMklizhiLhTfmMqv0lASwJyCzHq4yTDeINJAUQEl9nfsdIuRLQC6lIcpDDSxszxJaApCguxdTE5Z3+kBmEhioMGOA4KkjNtt7Q+coG9lOnozbknF9YpRpLODggAcxawe7C2usLEpScl6sgC4L2b9oCpaaEOSKnsXBfu97RqmqISDYYqb9N3hSWJCipNlYFr4L31xDpaxWcUsG2sTAUhIcKDM2pAfrtFRYASLLDXGHLnLXioAZ6Kk0khIJBZic76IcmHeaDNSlJZvVkpO4FmDQpC1BgpVBLAkgEKbvgtDZVIQoJJJVUQ7uSzFjASfMAmCo8pFgHAc4JLNcvCZculS6aebIDhmyAWY9o0KSky0oUWIKXbdrAwsuSyTUUksQGAJe5b1FjpAX5700s6U9QEjDG3QWzGeQgISom5JsUuC+zEPbMNRwik2cqBYqbIXlxb7Q0SgopUpYN3DBr9eveAE1eS5UHb1dN8Z9ozTkBQQoaH5rl8tYPHQDeYTaikNtntGVSAhylY9RyHLnaAwzDy3BvkbjAZhFpNSw6WpBtbT2ZxtDzKUWItS1IP3e2vSDF3S9OSxFw+aTrrF0ZETysrASSNHuRptgwhKKhQq6r68o+2m8dKakCWkILtTjLP2ip8pKiGUAQFBtOrw0YuGVQUYKRZwbAnez69ohRUFhgAVG6u92s/6Q1RK7JLuwUoA0sLMP3g0uixPpcBTOKToWx3ENRdYSZaEkJNrPyt7b7w7iJlK0uWT0N337CD4eUlKnKgSQO2bN2gEJFCkrLOVM+Wd9oilIRSpbUsr5QbgfjV2jQeIFiGPLvgO137d4WoMQKgcKAAuWw50/tChKUASS9XqAFwXsQ+3WAlkoN7k2KTr1e9obNUfLCnGjkajp3iABTKUsWUMBr9fxFlQEx/lp9rGASumpKwQP+o3P02hyZwYg5cFupw30hRSEgkLDOXcPc7RSUEkEFqQyQf1gHoLrKi2Gzcfo8SLklzSTTmxF75YxIBMpYVLWCXVdyXZugaHcOtqASGBYEOGPUEWLRcyWkqUoLAsMh0ts33gDLK7OQFXUSGqtYDYd4Ap0wqQcJSovd77kBnHeGLW1CEkJUG3p7G2sKQopYKIBalyOVQfHSNXDoSCrmBUWHuLhrfSAnFTKVJcik5Z3P0GBC5iWmVAi4FtT1dmcxfDp/lmosTVnLP2iKDcpIILWA5iBh+nWAJUwUgDNRtq4udG1hCEipSy2mDcfUa9IIoUDUb1OFAbdLQK0BaS6gAGDtfo+14CuGKiklwc0vnsbRlWK0EO5BuSbC+Rb9I18Srnl04cu2MawEyQKipKk4Dg4YdsQElz2IdvSQCMMM6dNYx8QmtKQGAdxUcj6Y6mGqSV2BDEuTuWtT0/eIlZwaXIpL+ktt+0AYX/ADEpSW/qSTbsLZEHMWyxUbEWA/XpBSJIFfMCol9mU2kDJQFShUWLBycsDALRKpK02ZWQDcDbG0PM7BTc09gE9XHTvAqJSQCQSDUABcnc7QAlFIuXquWGC+Ra+IBctkSy5ySxSdfe9to0LKvLd0u2dPxrEEushRUlqgbanBd9Ws0MLCZ/xp9rHtAYjehbhxknUtjeDM2xBtcHu+DYNFqSElSkrSzl3DsTt1bSM5lKPpLBA5X1O5tAMZ5jlna4e/fZ4dwaqiq7gGz5gZRctYEuWIw+ad4YqWBLYFyPrYwETcKSS6u9v8ESHLQDSXY/qYkAhKaplRp5QxuCR1w0M4d1VEF06VXIPW0AiQVIZ0sBSFatsQfTo8PnopEsJ1KQSNWgAkqrK0qLq0S4pZse0Bw6KEUliHuUkZsQ9nEaJ3CczppwQ275/MJUpRcClyAlhgAbnUwD5s26sGzF2b+2YzpTRLDllHBDX/tFJdBpURyl0k4PdsRoHDuQVU4PLkMfzADOmKCXs9nMZ+JS5QoMRqSQKukPkipa0m4FLA4FrQkSChPykXudHz3gL8wMt7P6sDpGeYgqWmwYC+ATtyxFBRLi4SAztzfeCQKvSxuS73D7jWAuQslagDUkbtY9hpADmUpK86JDG3XrFzJHlyn+awcbVd4ZO4ZylSWBckvqYDNw4oSyhg3IIPUOdI2TVXVYEkMcbWvpGVZIswBakJcF8XVBS0lHKojIUDoehvAEh0S8srexBPU7Q/iVqCAQwxUX06PmKRwrlJNIF7ZBBzBS0gzFJPpASQNIBC086VpYjqQKv7wyZNFKgbXBO7k2t7CBMgpGUkB7n5X/ADCqFKNSWZAADtzd9oCeW8xyE2HRx1IhnCqcqu4Bth/86wKQ9g2SX1D5trmCmSqJds2uGw9tYAAKgpKrq2DW/wC0HIWwS7W1DMT1P6Qc3hnIIYZcbv7wtZsQAHIAZ3ZtTANmYUA2bm1jEhSSU2LWNicF9/3iQFTpV0lIKgfURYEdesaZSxztZ9gzaPfW8Y5SCEhK0qLOzYvvezRU2abECoJYLIPq/eA0TZb0UpLYUU2cfmNCCyqUgFLXYNTtCBMu4STd0kYbQG9mi5SChClH131zAOWoldJsGs96jtGdCKVKdJpwl7gD6u0Nm8OVpSoeo06m1oEqu7KDFyTtsN4A1EMm+Pd9LtGaVJLqKhSAeWp2A11ipR6EVA0OcdOkMmyyQQkKFw7v9t3gLkqJSSQXG2vbvGdaSU1Cy9g7job3tGpQoKUDBqe9xbSEHhSgqaqkgXDkvv8ApAFISHGbBiC9+72hU9JY0uVO7h7PvpiLWGsAXJ5BqA1+3aClEFIsWALgO4Vv1gJTRSwd8j5sXOYfNJBAZgck3H5gJPDFSqlOzCncNv3hgl+YC+QVMAfpAIEspXglAHVgegeH2oF7Au/3bLtFUlgCFFTAA6d30hSpvO7Gmq+z7tAQcOSsuCE6O7Puzw+Qol3DtgjBH+CFMohgDUQQT8p1d4M/y0AixJS7vbeAWUkgn5hoMjbW8Fw6fS4Ytg6/pFzOGZTpdiC9y99oCYphg3Zgcvv0gJPRY03U7jcd7xTFIDZs41O93iIOhBcEuP6n1G8EiRUQSCzWd3trAHNUQ1mByTp94kGkBZIVobfSKgOfJWpaSS6gkkADXqSYdKnJoqBZOSIxTVFwgFIKixIGmmIb5rfy2TUz4DEvtAXNmlKa0OnocF+m8bJCqkpBJUCOZ8e3V45XDzMps4LBxjdgctDjxFDKDO7WFlDcbQG+dPKUnmIY8oGCNBvAlRYLW6gW7B+kIl3a6XIeogF+g2iyorXSkpDB8WJ16QGuesMAbuWA/wA/MLMxSFJQ5Y75HSLmL8wEJYUkgltG0hSZlSQXSGBqcOegvi0BqUglzlQel/1gJsxQUEhXqGuR1EJ85iEggVN/7envDkJAuaQAS41HV/8AMwBS0gKbCme+o9oAoBUQHcfMNP3guHNjMLEX0uCLQXEIYhYZiRppkkwC5HEKVVe4sANet40JDG1gXJbf9oUEAkPSxJZmsND1hQnVPcKpFhv17QEl1LdySEmw36l4amYKSdBkQuaphYgktcAO2uIa9LJLEqe7fR4BC1FKCtNgdNG/Qw5KKmBNSWu++jQpDpJSSNwSAzmLmkJuFCxy3qti0BXELIDvd7bf4IugJIJu+p3/AEEVUGBBFwbkC52vFJBUuzWG1jvAMnAFQDOT9v2gUrIXSVGw/wAfSLmGsEi1JOmWxCzNcXIFsWuYDQE/XU6n+8SEmYAql7Pfp0iQGCRxAdkIuMjY94iZnN5n9QAA69YUtPOWIc2YjlfZ3gfOdkhnu4IsG/EAXEcSCSkoFT2GncmCkocgkhXbA7RnlqSFFTuWu4sR06QfCLcqUbORZvo0BoSmkMGUM0nPtD5XF2JQnlAHfqIx8LPpURmo+ojUbQUsN6XL3uBfciA6HDugkeoqc5a37wpXEhWEhxknA/eFGfUzGwAJJux6dYtKwhKiLknChd/7wGhEkEF7vrDDNCS6gFAfNqO8Z+DACGch37iBlzQUFOG1a5EBuVNKkM1NWC8ME+lNw9LAk/eMMiYzF3AsXDKA/aGr5h0OgAdTddoAnCsAJSfYn9hDVyAGa1OsZ1TBQEXIIy12guLQKckkNjL6QBJnUn0hybEYPfaLniovigvYm9oQrnAJJd8BrGIqdSN3dsC+x6wDl8SwDgGoWa9+sAHJDkONBgQgochyeUg2Zkk/mCMyqYNk2e2esASyxswJ0OIdK4p3AADC72vGNc2lVQuGvsBFqFyQTdnNmvizQDETKcfMXvpaK/iCosAARktjtC1zHIThWvbfERBpdQfD3Y1D9DAa5MoMRl8mLgeCNiS4J+l4kByp0wpLKILXYancxlZSTUbu9Ua5iAlIIYv9YGaWbR/8eAUUlSbqFIs+vR4PihypGbgWMJ4qSyg192wYdKmAEkNfbTrfWA0TpQJSamIw2+8JVMOHchwGdkvr3jPN9IpyNRDyQkiku+jXHWAnlU2ckEB20O/1jUJVQBVMGQzWv16wmctikYBydBpClsFizhrsLPvAbp8x5qCMX7Rc2WCSUqDsOzdYzBYCFdTkDD7QhUwKUm3L8xFhAbEKKrO7m5uAw0EGlZTYk8vpUz2OhgETGISGIOwx0gip1sSyQNbvAbpQAIJUHb2bpFSpjTFk4tfSMMnlUq1tLYhkycAE3sMf9veAZMSEglK2uX1+nWMpFWpAAs753gCp5lRDBumd2iJn1KNwRobQDUTCDcsbB2sevSHy0pS4Bud92jHLnAlQV7CxcQMldKSFBg/T/BAOkgeWUqs7/l4pamYOSDhI/faJMnhwR+htCZJACnLdQ30gC8g+pzU7/wBo0S2PKSQP6T+kJlcQ6H106wCZgUnJKvaxgOi4KAE3ZrRITw/Eiz222i4DLOHPAccbRIkAmarlTCl+o9okSAtRuIhP8z/N4uJAP47SFLN09okSAXMyruINH+5FRIA+D9cN4w8w7CJEgCJ/me4gG5gP+R/ESJAAn/6mF8Hr2H5iRICiP5p7iHNfvU8SJAJl4V2ipwsr/wBsSJAO4YcnuqM8oZ/6YqJAbWYK7CJEi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AutoShape 4" descr="data:image/jpeg;base64,/9j/4AAQSkZJRgABAQAAAQABAAD/2wCEAAkGBhQSERUUExQVFRUWGBgaFxgWGBoZGBcYHRoaFxwdGR4XHCYeFx0jGRcaIC8gIycpLCwsGB4xNTAqNSYsLCkBCQoKDgwOFw8PGC0cHxwsKSwsKSksLC8tLCkpLSksLCwpLCksLCksKSksLCksLCkpLCkpLiksKSksKSkpLCkpLP/AABEIARIAuAMBIgACEQEDEQH/xAAbAAACAwEBAQAAAAAAAAAAAAACAwABBAUGB//EAD8QAAECBQIEBAUCBQMCBgMAAAECEQADEiExQVEEImFxBRMygQZCkaGxwdEUI1Lh8AczYnLxFUNTgpLCFhck/8QAGQEBAQEBAQEAAAAAAAAAAAAAAAECAwUE/8QAHREBAQEAAgMBAQAAAAAAAAAAAAERAhIhMVFBYf/aAAwDAQACEQMRAD8A9cJQLEhiBcXDA5bQBr3eKqe17Ysbh2few0ENvSCogqflBLhu4P3hvFAOkKZtzcj72vrHnvpY08IVMlmSLmxYsdDkZfvFqQTTMSHGCMlnPsMPDQSmpybG13IAOu+2sDOXY0Wva7JDZbf6awCPLCQSN3AvdRLNfVruPpFqlhQdW7thiC1OMgb/AEjRKArAypjUSbg93Y9oI+pTFlDDG573b2MBm8u5mKDAWDWJvqGu7vCJvCNUhQyxBJub4JwMP9Y6CF1ABZfJNwQSL2I2gVTFKKQCSCC5Yd3AZ/e7QGDFixqDC+xb3GWI+kM8sAlar2bQXBbdwe+kaZUkGqxU1ifVV2ftjtEQSACADVY2qUkdWHTBgBEhVDOa8s12dt/vtC/IBIWnBFwQ4clrnf2jdXetw/p6U53z7xnUolywFOoDEjQiot+TAZloBsBgUl9CbaZNhjeFI4dqRlZySHs7Xs4vbaNS+HSAki1Vhb1Xe79YOSulR5U1gZcup2Nn/BxAY+IlCoPgsxG72vp/aA4eXyiouH5jcguWu+nXpGucAhBBAUAar9SbBtW+rwsIBZ7BTUgkmoZao/gQGadLcpDkDW7Eg4HT7PASEg1MzD06P3+hjQqWxLOoJyxIIFyz43iJSFIQEhgOYMX1x0JeA59AIBDO/MLgH2F9Hg1LBDau4G4zlmph08iqySFKD2Ow1t+IR/DAuSWKSOlAAwx/XMAhMulzdyRSwIZ8AOLiNCxYEXZioAEb521gUkClwGJFJJIG+Dj2jUiXcqLc1iDhg9/eAQmTe2FENs7P/lsxIupwSzAOFU5O5D4H3MVAeikzUglTKJAYuwYk4bXe0CSEoUFCq9RY9fqesKWtnLEZ0Lvpk82r6RSllWRe7hnY6MNR1/EBar2ch8OeZslmDd9e0LKaSwJYPYM4B0uCCLYPtBKBDrULI9KTjGmxf9oGYlThQDpWOYDt0LqL37QDEKCkEIfndio7DO4djfEXOmJ5XqBDpcMXOMZLsReMYmUtSLuGDM+7jQPg5i0rCmNz6dC764PIRp+YDQpJXk2e+CXAs7WDQJWPnLblgbs1j8pI3gUTCnnWLqIS2ou27NtHO8S4pUsoklk+apgtjSmxUc3UWTZz+IDs2TQEuALzHFLikhz9xAKCUkhJDODQUqtZrAXMc6bxBSyfNUCuzqCSAXbm5MEOwN7xX8arn9PmJDMq6SHs6QxAsTnQ51DoFKnCtmDH1GzVbVQo8WgrTKUpiq7Mu9OXLUoJyxN9MQnw/jK5apZdM1ClBSQbAhjYkekpUFDVi0cTj/H5SeNkA8UZagkgyAh0KJsDU1iXcXHs97ImvWLZVSSeUAUklgSx1139oRWzBRCrDBdwP+OjnU/WEcV4omUhSlEASgpSiL2GWDuSSTY+8ZUT1JRzIKVrU6UggruxuzJJ6XGbwVqcj1dLvo2H00vrvDZUk1FSiAQBSAQXzkDch7Rk4ibMdwUmn1JANrDJCgddBe4hXC8RzzEEAKsphgi5BQp3blOWuD7wbKCoJWGc5SWAwcA6kiEKfCfVjS1i7tb20g+ImBYLfNq1+UByNmFv0iIVzMLJSOazpw/taASnNhfY05a7vm93EBQUJSHqrUysHL4breD4guSkvf0K0FntqSzXgEmkc2gpJa9w4cdbXc64gATw5Q9wUhj6kgs2pOAT+ItBOW5Qz9S3qA/TWLEnmBOEi9rYcOXyBq3vDeGU6SSSKjyOHbOC98a6wA+XUA5AAId1XP6jf6RIEJcpcELQb4vZ7knH6mJAdQL5wLEn1Pkdi/uw2ipkwFZBZ8hsvm50iJIKVBLut2J1YfZ+2kDOWlkuFWJAI3ZsamzXgAkrxUQbly5YuPmfRummYVMmE0sWLu5LEg6DQbA2xEKa3cltQ4JNrO1gNWjh/EniUyTLSlCmXMWiUF2NLn1KSRcpDtjSLJo66/EZUtRqmS0JGq1BBfuTce8YkfEPDqeniJIWMBMxH3NTK+kBwfw9IQgBMuqYWUZk1lrUHuSouRu1oPxpXCBIXPShKSmxWhBSfY5JeLkQ+dxYVKIC70Gkg1ioYUGfB23jm/8AiAmCif5iE8qh5lRKWAIKVC45nZQvj38bx3iPhilNKlLUq7fw6VJc9WKQANgDFjj5oI8qVxssF3E3iaQ7MfWCzjeOnRns91wsyWXKROnFJt6lJJ3dYSl+pJIhfE+MjhhUtQMyaQBLQK1gDCUBnJGr2dRxHkxxHFKAeaECoJU8+YplMzKEpCdLM8HI8FSlarqmqCglaJafKBtqajNmAXcOBE6ye6u/HY4DjFzfOL0zJqyZ6weSRLpSgIewVNoSzCwckmwfTx3ESFzkrMlKjLUgIXQRMIVdJSGYpG5vdxGjw/4fmKCQumXKS4CAkAKSzB0YSq5uST0ePRSuAlol+WlPLbv3feM2rjyfi1JkrS/8qc/lzP8A05pblmbJUoO+lwch9vCeM+aGSEInSzUtCgxSsAilTWYgllCxBfpBcZ4HMlBXk88spLyj86nfnc8wZxZjjMeY4zw4g8hoMofMVhMsFi0taWmSw9qSFJ6CEy+Eesl8a6ipK0y1rH8xE1LsRYNzAs73BI/MZ0SjLTMnzFAmZSlRppQkPSBYulLqJOpe+jeVmeK8WhLTJZmovS6UcQ13yhSFe5S8ZJfxGgqA/wD5JJBLebJmpbZ8i2MxrpTXv+FmVpBYAqcgAFiASAoXdLgPa/eNEriAoKSEpTeksSTsS+t7x5TgpnEcSD5fHcImklhKl3PXmU+MPG1Xgs4f7nGTycgI8pAO1ICSQOriM3jJ+rrucRNpSHCVBLAPkhtNr/iATKDpCmu5A+U77kltTHIXwHEy3o4lRW+JwSUqcWZSAlSfvG/wfjTMM2seXOlslUt3AdJII0Wk+oG2uIlg1CUA5ACgjIVjsDn8iHI5wl2tzWsxGn79oISyaVhTKOQTuLADu5hagTYZcB3elrG+pO0ZVcyYVEDlL5NINJ/BfF4uClqZnZJszkgDtuDlrRIDIPHJCBabLLFgApwbOWvZoFXj/DFiZ8otSfVc9Qxs2I+OoCs1rdwc6jX6RSpBe61tcZ0ORHTrPrO19el/EfDvWqdKJJCWqDi/fDXjJx3iPCrSqUubJUgsoc9gp7Fwp3s7uLx8fmlQLJUqokNfbXe0djgPhaZMSCpZSCaXe4Kr+kB2a8XrJ502vV/EHxoJATK4VQmzFOASqpKRgKcnPQ4Z45KPAStdXEKPEziHAUVeWeksD/cv2FjHP4b4UmInl0rURzIqlrImBJbRiztcf1CPp3w3w6EggponJatJ+QG4CLn+XazHS97Rbes8J79sHhvwtMH9MpNQIASLpGEqQhkfUmOnw/wpIQGZSuau6iBUMEBLM0dd4EqjlrTIPBpN3lpLly4Jc7l9Y3SJCUhkgJ7AAfaABgkmIpoMWYAGKKoBrwjiuBlzQ0xKVDqHgqosKgOTxHwrKWVl1grABILm2GKgSPaMnE/Cbg0rTcAAKS6R1AdnIzaPQxHi6PnPi/wJLAdUhqQOaVYqVg+mwGt0+8YOHRxnC34ef5we8qYKibYSt2VbQEHpaPqbxy/E/A0zGUkAKBqAL0KLNzAa9cxqcr+pjheB/GUviVeWpJlTEuFyVC4OHci4FnDPeN3h/hakT5s1RSStkpQipkpQSpgogVG+jWEfOviORN87zZRWtUu6pjNQRZSSbhTKLPf7wziPGPEUJ5lr9NnUcHUWwR/Yxrr+z9Z19UmIC6mdlHLO5AHpGjAbw6WXUlKcACota4DWPptHxzhvijiiSBMUkhQJSVkFsaZ6Ee7w9PjHFm3nEEjNSt33u+u/SM3hntdfX1KvuhTAHQP0e8SPkh4viGYzbO7FS7WYj1fQ6RInX+rri+cWI94iFkqSlIqqLAOxP1wIQhcN4BRM6Wz2y2QnBIsdO8dJEr0iPhCaVpCalTEpNaJY8soBfVYNRweuMx7TwHwqahPmS56Z6ywUJiQCGtTUkBUsjYp9o0/BspIlzFJA5phuFVuAAPUbqAveOrx3Aylc0wJB/qek/wDyBB+8YvLVwgUcSlyFJUhRFiy5axYhx0PUEHUGC4Tw6hapipi5ilJCXVSGSCSwoSNS7w/g+FRLS0sAJJJtdydSS5J6vDFCM6qGKVFu0QiIBeDSqBIiAwBOYhiRBAVBPFNFmAqLJgXiFUATRl8TkKXJWhBZRDC7dw+jiz9Y0BcWmA4R+HkzlJMyTLlSwQSgGpSyLAKIYBPQXLC7ZX4vwaTUnh5S5kxgFBJFDAvSpUwsg2wm/SPSRzeC8KmoSJYnshOCJaa8vdSiQT1pjWo+YeIeDzVcSgJ4cJW5JQhZKqf6SVpCXORfQxmBFTcwIuUqDKGzjXuC0fWfFvCUfw6wHBSCoL9SqmdyS7ktHy74onn+JlE0klLlQTQ4I9JGLEZFsxreyekSwioiZgaJHNpwQG6w/hZhRMRMTTUg4V6VdDsIAJNs/eKWG/wxuWsvYcL8dolTFIQPKStlTCUXlnWhIJC+jlmD9D6rguKkTkhUmSueo/8AmTkGnYuuaN9EA9o+QcL4lMkTBMTcWd74LjMe48G/1Dlgf7gS9RUFhwVG4pA9O2Y1y4/El+vdeH8KnhpLKWkAFSlGyEAqJUQkYSkEsB0h/CcdLmgmWtKwCxILsf0jwHBfHfnTfMMkTSC0tAJaUAWKuYU1KzVswGse58K4Jaa5kwgzJpBIT6UhIZKQcqYZVqdg0Zsz21rXFkRDEEYVcCQ8WIhLQEaJFi8UTACTBPaBVAEwDCYkADETAERFpMSLpgGCOImYpMxQncQuUorV5fo8pSH5QmpDOAwIJd3Ijkr4hHDcsxc2VxBKqVgqWiddwSFGkuCHTYi7aGNifitEyUoKl8ySETUrpKUq1s5K064w0azEH4x8R+QlSJikrqBCVoZg9v5iSTRmxuD0j598S8SJhlolqKxKIrWVBQqGiT81tMD3jL8SzOGeiTKQZhcVIdIVd3pDAdoySVFg+gAYW+gFo1kk1GkaXiRSTEjm07v/AOteIAerhrkFubT1DZunWEj/AE6nmqk8OaSdVh0nXGm8fRay5sQk1UVGwPV+1nxDFyFL5WXSVB6stqx+7xvvUx8tP+nc/wAuuqQzaVvU/bP2gJ/+nvEoKavIFRHzHDXe2I+r0kqMpywSOb5iX/UWjy3CLWvjJ0qYZgTJloMtCXAJVepZDOBi9o1OdqZHz3+Hn+G8UAohNWFAmkpNiQW01tH0vwP4kp5FXQ6UoFVa8ZDDmT1G8N8T8NlTx5c1FUpw52Wxugs6Rm4jyM34T4zhXHCKM1GfLULpO6TgnqkgwtnP+VPT6lInJWl0kKG4LwbR8l4X4zVw60pnSpskpqdwQ5OpsCq98GO/4d/qIClAMyWtRUx+Vk72yegEYvCxrY900CI8/J+MU3qQoc1Njc9WIFo6crxiWpRSFAKDODa5x0+8RW4iKJgbwKiYA1QBMWSYBawA5IA3OPvEBCLjl8R8QSUAmpwDSSkOArZ8RmnfFKAFskqKGe4u+zOC2sB3kwnivEEymqNyWSnVR2EeP8U+OQmpPmIQG5VJIKn6g3bsI83N+LBMWoSZa56lkOliEkgWJN15voI1ONqa6Xxj44pUpSylwTSXT/tFyyXJZROcaaNHjvDvBZ8yWViVNKFOykghL29m0/ePYeG/BkycRP488rgJkpLBN2v06O5fMes4vhFoQZaFJQAHRyvLTewLnFukdO3WYzm+Xzng/hTikvRw00OkP6QSDlJJP/faHo+EOLcDyVXNudAcb5s20e78C8YM7h0zCAlVS0FIuklPKSl9I66CmxcNa7PVv2I2jN5efK4+bSfg3izbygCBhU0Z09j/AIYkfTZYIBWc7Efr2i4z2/jScUopCeWxyVXCR298DaElJQvCigAmzsFdPmaGIR5iV1M9S6arAWbfpC5kulgpvlZQLqIH9I0J3xGRZUAEly73Id1AOwtezju0cDxPwFUxfnIWZU2W4SVh0rQ5JTMHzB/cR1iCCSQAFBTNehzpfXVt4I8MV0tSlJUCQFOFNYttb3iy4OGPGuKQn+ZwS1dZKwUH2VzD3jL/APkXFFhK4KeAWJFSQG6ZpMeooHmGV8gRj3fMZxIUgMQFAFTcwAToHvoLhouz4mPOcVx/HzQauG4ZKcJM6YFUvnGcbWjgTvA/NmFKx4eg/wDEzE+zhQH2j2HjHDrmJSyDMlhSPNAIBmJALm5GrDIsYGTPEiUhAHOuoJTLYguamSE4pFnYAbxucviY8zwPwtMRUuQp6c+TOcN2WllY3jIONmpUULD1EAyynypqgDZv/LmkbAu8eymyJfmSkGUuStZIrslT04SuWT3ZX0iI8Kq8zh56fNSKCDqpJdl39JcEEghinrF7fUz4R4b4vMSCqWa0ApFBFPl6GtJ5kHXaPTcJ4gia9JDixG37jrHjk8LMrWhBebKSCFFT+bKJtLmN6iMVZxG2UisJmSnCebkqCKSQxBPykKHu0ZvGLrqeL/EIlumWy5gZwNHLWHznoI894nx9XrWSuqqWhJHmAD+oA0oTq5+sbOJkK4aXLKSFcRMIQkqulCQ5JDDAT+RvHPR4B5vETZbzFSpVPnKdlz5xFXN/xSCOUWiTj9K4/wDET5qiiUkOeYmUgzVPm61kIHs8L47wHiVU+cVqJsyuIlJH0SCAI9hOSpSjLlPLlyzTy2USzkPhCQCL5c2ZozIm8KnnMlZSwJmGUqYLZqUsEkEfNjrG+2eomPP8N4D5RA/8NE0s7/xAW/sC3tHZ4T4mMkFuBnygMhCEqS/ZLN3EP4rwqgHiJaLlLo8oOkqdxUlNlBSTS7WZ7Zj0X8OrlWkHmFw+LWA94zeW+1kcSX8aSVhKVieHynyJjg5DUpvtBzfiGfO5ZCFS/UDMnIpSkPYpQedRbdhvHXUSBYKqtS5u+pOWT0MXKJZmUCHdjep7K/5DpGdnxfJPhHhaOGSiUlzkhRLlRJck7EmN0s3NJpIyXsT2OYkmSqpSy42D6NggbRfllQSsPVZ8gNr9WjKjkzSQKibkuDhulokApLAuD2JuS/27xIBnEzASSwPKxdqQ99cG+jvGWmiWLis4JIIV75AhlPl2cMkulRFsMam/IeGSpCAoFakHlanRibM/XWAHjCUhJLJBPMbE+wOTcxkXJaYCA6Welxc3uEvGhLKRMrISSpdJU1tLQiYihkukuEtT6yAXHQd4AgoUpa/MbbtdmfAfD2aEplXUVcqRdLEKCTrYFgTECFAlZ+eqoJFwDt1gjKCxdSAHSHAYkjDg+nWAZLUoyqqQ+lwx65bX2jieIcOpM6VxAdSaCiZSGpcg73FiHEd1dPmABvLpU+Kch/vCJnDhFSgpBFRscJOLNqxZosGfzpUxz5g5bgAjlUxS9y736CEypC/OXMUkpQUhICXJKUuylAGq5US2zdYf5BLKATyANUACq732Gzw2ip2pHqJJssBWXDX2d2gjF4bJUqbMnEEApCEWY0gk8w0JOm0cn4l8ORMkuZglUrJL45ty7avHpaQhCAlndNRTr3jF414ahSFNKRNDD+USA7Ky+h6+0bl8pgvAuAQiXJD+ZTLISo3CgohTi7EBrNHMpVw/ETFNMVLnqSfMQCopU1KgQHNxSQRaxjqyZdSUoQlKBlk2SiwFKGF+rQ6WSWBCamAYkgW1SQPqIzvlWUS0pUuWR/LmOag4pKgxCicO1j1hq5iJaedQSEhkn5laWpyejXeNKOHASsuCrmxm4uG1iI8PQaFpCUrsSWDks3tE0c74akKlyEJWlSSVLNKv6VKJCWwLEW0jpz3ZVL1A8rYGjbQuYhgUgJBalgXGXdRbP3gqGsoAs+cKfUnRXeFUwCkpDOTn+odS8MmJdVJAAyCck5s1/eKk8IyypTOyWDvSRYX1gBKrluSyhZzawMQFKUQ9Tu4Ynbt23hy2uAMgMBpr22hC+U3Ae5s5Kn3tYd4kpBSOZrsXzcaHcQGkOADlRyDk+7tEipUgEgmlr2Bte/5iQBTZjTWJcEWAJAc4fQvtGdMsALFiCSSBoNgSLjtGtYQpKAVMUnI/qA1OLRmUpR9JqZwFBLJS+SGyeuIC5s4FRIY8oSSfSxuBgl76XjJaXLaplE2Uk2N9dWG0OEky3uSkKqBAek621GcQ6XLRUFKmAljYDlY5t7vAK41ZSgF0jDka2dh1OkImpFaFgpZvmN1fS1tzG2QGMyuwUeV/+nT2jOJQSAErBCks1LqI1a9gesBZmBiGvV6das7dO0Z0SwZilqKWbCSCU6Ps53ENVIWFeY98U/8ABsYf3gVyApBSVgJSlsMoDQG+H2zABwlSkEhQOaXyNb7HeM6pVaHqBUMqJDC+jXY7RpVLB8tjYFVRBtjWAKE1qKFhmDv6Q2PxGkMloGXAdJwzEDZoQrhqigOltiQCoe365hM2UFOAojKnIyrRhoIYFElIUoJKmeoWLYIPbSA0SZbrKUqDAXBazbNppFLQStSVqB2Ap+/XWKoSkES1VE1a36iLWlC2Kl0qB9yW13gK4YUJALGkuVAg36nMM4gg10059RIABDYPbTrCg7MgpJ9Nhypvq+YcJZQGcMklizhiLhTfmMqv0lASwJyCzHq4yTDeINJAUQEl9nfsdIuRLQC6lIcpDDSxszxJaApCguxdTE5Z3+kBmEhioMGOA4KkjNtt7Q+coG9lOnozbknF9YpRpLODggAcxawe7C2usLEpScl6sgC4L2b9oCpaaEOSKnsXBfu97RqmqISDYYqb9N3hSWJCipNlYFr4L31xDpaxWcUsG2sTAUhIcKDM2pAfrtFRYASLLDXGHLnLXioAZ6Kk0khIJBZic76IcmHeaDNSlJZvVkpO4FmDQpC1BgpVBLAkgEKbvgtDZVIQoJJJVUQ7uSzFjASfMAmCo8pFgHAc4JLNcvCZculS6aebIDhmyAWY9o0KSky0oUWIKXbdrAwsuSyTUUksQGAJe5b1FjpAX5700s6U9QEjDG3QWzGeQgISom5JsUuC+zEPbMNRwik2cqBYqbIXlxb7Q0SgopUpYN3DBr9eveAE1eS5UHb1dN8Z9ozTkBQQoaH5rl8tYPHQDeYTaikNtntGVSAhylY9RyHLnaAwzDy3BvkbjAZhFpNSw6WpBtbT2ZxtDzKUWItS1IP3e2vSDF3S9OSxFw+aTrrF0ZETysrASSNHuRptgwhKKhQq6r68o+2m8dKakCWkILtTjLP2ip8pKiGUAQFBtOrw0YuGVQUYKRZwbAnez69ohRUFhgAVG6u92s/6Q1RK7JLuwUoA0sLMP3g0uixPpcBTOKToWx3ENRdYSZaEkJNrPyt7b7w7iJlK0uWT0N337CD4eUlKnKgSQO2bN2gEJFCkrLOVM+Wd9oilIRSpbUsr5QbgfjV2jQeIFiGPLvgO137d4WoMQKgcKAAuWw50/tChKUASS9XqAFwXsQ+3WAlkoN7k2KTr1e9obNUfLCnGjkajp3iABTKUsWUMBr9fxFlQEx/lp9rGASumpKwQP+o3P02hyZwYg5cFupw30hRSEgkLDOXcPc7RSUEkEFqQyQf1gHoLrKi2Gzcfo8SLklzSTTmxF75YxIBMpYVLWCXVdyXZugaHcOtqASGBYEOGPUEWLRcyWkqUoLAsMh0ts33gDLK7OQFXUSGqtYDYd4Ap0wqQcJSovd77kBnHeGLW1CEkJUG3p7G2sKQopYKIBalyOVQfHSNXDoSCrmBUWHuLhrfSAnFTKVJcik5Z3P0GBC5iWmVAi4FtT1dmcxfDp/lmosTVnLP2iKDcpIILWA5iBh+nWAJUwUgDNRtq4udG1hCEipSy2mDcfUa9IIoUDUb1OFAbdLQK0BaS6gAGDtfo+14CuGKiklwc0vnsbRlWK0EO5BuSbC+Rb9I18Srnl04cu2MawEyQKipKk4Dg4YdsQElz2IdvSQCMMM6dNYx8QmtKQGAdxUcj6Y6mGqSV2BDEuTuWtT0/eIlZwaXIpL+ktt+0AYX/ADEpSW/qSTbsLZEHMWyxUbEWA/XpBSJIFfMCol9mU2kDJQFShUWLBycsDALRKpK02ZWQDcDbG0PM7BTc09gE9XHTvAqJSQCQSDUABcnc7QAlFIuXquWGC+Ra+IBctkSy5ySxSdfe9to0LKvLd0u2dPxrEEushRUlqgbanBd9Ws0MLCZ/xp9rHtAYjehbhxknUtjeDM2xBtcHu+DYNFqSElSkrSzl3DsTt1bSM5lKPpLBA5X1O5tAMZ5jlna4e/fZ4dwaqiq7gGz5gZRctYEuWIw+ad4YqWBLYFyPrYwETcKSS6u9v8ESHLQDSXY/qYkAhKaplRp5QxuCR1w0M4d1VEF06VXIPW0AiQVIZ0sBSFatsQfTo8PnopEsJ1KQSNWgAkqrK0qLq0S4pZse0Bw6KEUliHuUkZsQ9nEaJ3CczppwQ275/MJUpRcClyAlhgAbnUwD5s26sGzF2b+2YzpTRLDllHBDX/tFJdBpURyl0k4PdsRoHDuQVU4PLkMfzADOmKCXs9nMZ+JS5QoMRqSQKukPkipa0m4FLA4FrQkSChPykXudHz3gL8wMt7P6sDpGeYgqWmwYC+ATtyxFBRLi4SAztzfeCQKvSxuS73D7jWAuQslagDUkbtY9hpADmUpK86JDG3XrFzJHlyn+awcbVd4ZO4ZylSWBckvqYDNw4oSyhg3IIPUOdI2TVXVYEkMcbWvpGVZIswBakJcF8XVBS0lHKojIUDoehvAEh0S8srexBPU7Q/iVqCAQwxUX06PmKRwrlJNIF7ZBBzBS0gzFJPpASQNIBC086VpYjqQKv7wyZNFKgbXBO7k2t7CBMgpGUkB7n5X/ADCqFKNSWZAADtzd9oCeW8xyE2HRx1IhnCqcqu4Bth/86wKQ9g2SX1D5trmCmSqJds2uGw9tYAAKgpKrq2DW/wC0HIWwS7W1DMT1P6Qc3hnIIYZcbv7wtZsQAHIAZ3ZtTANmYUA2bm1jEhSSU2LWNicF9/3iQFTpV0lIKgfURYEdesaZSxztZ9gzaPfW8Y5SCEhK0qLOzYvvezRU2abECoJYLIPq/eA0TZb0UpLYUU2cfmNCCyqUgFLXYNTtCBMu4STd0kYbQG9mi5SChClH131zAOWoldJsGs96jtGdCKVKdJpwl7gD6u0Nm8OVpSoeo06m1oEqu7KDFyTtsN4A1EMm+Pd9LtGaVJLqKhSAeWp2A11ipR6EVA0OcdOkMmyyQQkKFw7v9t3gLkqJSSQXG2vbvGdaSU1Cy9g7job3tGpQoKUDBqe9xbSEHhSgqaqkgXDkvv8ApAFISHGbBiC9+72hU9JY0uVO7h7PvpiLWGsAXJ5BqA1+3aClEFIsWALgO4Vv1gJTRSwd8j5sXOYfNJBAZgck3H5gJPDFSqlOzCncNv3hgl+YC+QVMAfpAIEspXglAHVgegeH2oF7Au/3bLtFUlgCFFTAA6d30hSpvO7Gmq+z7tAQcOSsuCE6O7Puzw+Qol3DtgjBH+CFMohgDUQQT8p1d4M/y0AixJS7vbeAWUkgn5hoMjbW8Fw6fS4Ytg6/pFzOGZTpdiC9y99oCYphg3Zgcvv0gJPRY03U7jcd7xTFIDZs41O93iIOhBcEuP6n1G8EiRUQSCzWd3trAHNUQ1mByTp94kGkBZIVobfSKgOfJWpaSS6gkkADXqSYdKnJoqBZOSIxTVFwgFIKixIGmmIb5rfy2TUz4DEvtAXNmlKa0OnocF+m8bJCqkpBJUCOZ8e3V45XDzMps4LBxjdgctDjxFDKDO7WFlDcbQG+dPKUnmIY8oGCNBvAlRYLW6gW7B+kIl3a6XIeogF+g2iyorXSkpDB8WJ16QGuesMAbuWA/wA/MLMxSFJQ5Y75HSLmL8wEJYUkgltG0hSZlSQXSGBqcOegvi0BqUglzlQel/1gJsxQUEhXqGuR1EJ85iEggVN/7envDkJAuaQAS41HV/8AMwBS0gKbCme+o9oAoBUQHcfMNP3guHNjMLEX0uCLQXEIYhYZiRppkkwC5HEKVVe4sANet40JDG1gXJbf9oUEAkPSxJZmsND1hQnVPcKpFhv17QEl1LdySEmw36l4amYKSdBkQuaphYgktcAO2uIa9LJLEqe7fR4BC1FKCtNgdNG/Qw5KKmBNSWu++jQpDpJSSNwSAzmLmkJuFCxy3qti0BXELIDvd7bf4IugJIJu+p3/AEEVUGBBFwbkC52vFJBUuzWG1jvAMnAFQDOT9v2gUrIXSVGw/wAfSLmGsEi1JOmWxCzNcXIFsWuYDQE/XU6n+8SEmYAql7Pfp0iQGCRxAdkIuMjY94iZnN5n9QAA69YUtPOWIc2YjlfZ3gfOdkhnu4IsG/EAXEcSCSkoFT2GncmCkocgkhXbA7RnlqSFFTuWu4sR06QfCLcqUbORZvo0BoSmkMGUM0nPtD5XF2JQnlAHfqIx8LPpURmo+ojUbQUsN6XL3uBfciA6HDugkeoqc5a37wpXEhWEhxknA/eFGfUzGwAJJux6dYtKwhKiLknChd/7wGhEkEF7vrDDNCS6gFAfNqO8Z+DACGch37iBlzQUFOG1a5EBuVNKkM1NWC8ME+lNw9LAk/eMMiYzF3AsXDKA/aGr5h0OgAdTddoAnCsAJSfYn9hDVyAGa1OsZ1TBQEXIIy12guLQKckkNjL6QBJnUn0hybEYPfaLniovigvYm9oQrnAJJd8BrGIqdSN3dsC+x6wDl8SwDgGoWa9+sAHJDkONBgQgochyeUg2Zkk/mCMyqYNk2e2esASyxswJ0OIdK4p3AADC72vGNc2lVQuGvsBFqFyQTdnNmvizQDETKcfMXvpaK/iCosAARktjtC1zHIThWvbfERBpdQfD3Y1D9DAa5MoMRl8mLgeCNiS4J+l4kByp0wpLKILXYancxlZSTUbu9Ua5iAlIIYv9YGaWbR/8eAUUlSbqFIs+vR4PihypGbgWMJ4qSyg192wYdKmAEkNfbTrfWA0TpQJSamIw2+8JVMOHchwGdkvr3jPN9IpyNRDyQkiku+jXHWAnlU2ckEB20O/1jUJVQBVMGQzWv16wmctikYBydBpClsFizhrsLPvAbp8x5qCMX7Rc2WCSUqDsOzdYzBYCFdTkDD7QhUwKUm3L8xFhAbEKKrO7m5uAw0EGlZTYk8vpUz2OhgETGISGIOwx0gip1sSyQNbvAbpQAIJUHb2bpFSpjTFk4tfSMMnlUq1tLYhkycAE3sMf9veAZMSEglK2uX1+nWMpFWpAAs753gCp5lRDBumd2iJn1KNwRobQDUTCDcsbB2sevSHy0pS4Bud92jHLnAlQV7CxcQMldKSFBg/T/BAOkgeWUqs7/l4pamYOSDhI/faJMnhwR+htCZJACnLdQ30gC8g+pzU7/wBo0S2PKSQP6T+kJlcQ6H106wCZgUnJKvaxgOi4KAE3ZrRITw/Eiz222i4DLOHPAccbRIkAmarlTCl+o9okSAtRuIhP8z/N4uJAP47SFLN09okSAXMyruINH+5FRIA+D9cN4w8w7CJEgCJ/me4gG5gP+R/ESJAAn/6mF8Hr2H5iRICiP5p7iHNfvU8SJAJl4V2ipwsr/wBsSJAO4YcnuqM8oZ/6YqJAbWYK7CJEiQ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6" descr="data:image/jpeg;base64,/9j/4AAQSkZJRgABAQAAAQABAAD/2wCEAAkGBhQSERUUExQVFRUWGBgaFxgWGBoZGBcYHRoaFxwdGR4XHCYeFx0jGRcaIC8gIycpLCwsGB4xNTAqNSYsLCkBCQoKDgwOFw8PGC0cHxwsKSwsKSksLC8tLCkpLSksLCwpLCksLCksKSksLCksLCkpLCkpLiksKSksKSkpLCkpLP/AABEIARIAuAMBIgACEQEDEQH/xAAbAAACAwEBAQAAAAAAAAAAAAACAwABBAUGB//EAD8QAAECBQIEBAUCBQMCBgMAAAECEQADEiExQVEEImFxBRMygQZCkaGxwdEUI1Lh8AczYnLxFUNTgpLCFhck/8QAGQEBAQEBAQEAAAAAAAAAAAAAAAECAwUE/8QAHREBAQEAAgMBAQAAAAAAAAAAAAERAhIhMVFBYf/aAAwDAQACEQMRAD8A9cJQLEhiBcXDA5bQBr3eKqe17Ysbh2few0ENvSCogqflBLhu4P3hvFAOkKZtzcj72vrHnvpY08IVMlmSLmxYsdDkZfvFqQTTMSHGCMlnPsMPDQSmpybG13IAOu+2sDOXY0Wva7JDZbf6awCPLCQSN3AvdRLNfVruPpFqlhQdW7thiC1OMgb/AEjRKArAypjUSbg93Y9oI+pTFlDDG573b2MBm8u5mKDAWDWJvqGu7vCJvCNUhQyxBJub4JwMP9Y6CF1ABZfJNwQSL2I2gVTFKKQCSCC5Yd3AZ/e7QGDFixqDC+xb3GWI+kM8sAlar2bQXBbdwe+kaZUkGqxU1ifVV2ftjtEQSACADVY2qUkdWHTBgBEhVDOa8s12dt/vtC/IBIWnBFwQ4clrnf2jdXetw/p6U53z7xnUolywFOoDEjQiot+TAZloBsBgUl9CbaZNhjeFI4dqRlZySHs7Xs4vbaNS+HSAki1Vhb1Xe79YOSulR5U1gZcup2Nn/BxAY+IlCoPgsxG72vp/aA4eXyiouH5jcguWu+nXpGucAhBBAUAar9SbBtW+rwsIBZ7BTUgkmoZao/gQGadLcpDkDW7Eg4HT7PASEg1MzD06P3+hjQqWxLOoJyxIIFyz43iJSFIQEhgOYMX1x0JeA59AIBDO/MLgH2F9Hg1LBDau4G4zlmph08iqySFKD2Ow1t+IR/DAuSWKSOlAAwx/XMAhMulzdyRSwIZ8AOLiNCxYEXZioAEb521gUkClwGJFJJIG+Dj2jUiXcqLc1iDhg9/eAQmTe2FENs7P/lsxIupwSzAOFU5O5D4H3MVAeikzUglTKJAYuwYk4bXe0CSEoUFCq9RY9fqesKWtnLEZ0Lvpk82r6RSllWRe7hnY6MNR1/EBar2ch8OeZslmDd9e0LKaSwJYPYM4B0uCCLYPtBKBDrULI9KTjGmxf9oGYlThQDpWOYDt0LqL37QDEKCkEIfndio7DO4djfEXOmJ5XqBDpcMXOMZLsReMYmUtSLuGDM+7jQPg5i0rCmNz6dC764PIRp+YDQpJXk2e+CXAs7WDQJWPnLblgbs1j8pI3gUTCnnWLqIS2ou27NtHO8S4pUsoklk+apgtjSmxUc3UWTZz+IDs2TQEuALzHFLikhz9xAKCUkhJDODQUqtZrAXMc6bxBSyfNUCuzqCSAXbm5MEOwN7xX8arn9PmJDMq6SHs6QxAsTnQ51DoFKnCtmDH1GzVbVQo8WgrTKUpiq7Mu9OXLUoJyxN9MQnw/jK5apZdM1ClBSQbAhjYkekpUFDVi0cTj/H5SeNkA8UZagkgyAh0KJsDU1iXcXHs97ImvWLZVSSeUAUklgSx1139oRWzBRCrDBdwP+OjnU/WEcV4omUhSlEASgpSiL2GWDuSSTY+8ZUT1JRzIKVrU6UggruxuzJJ6XGbwVqcj1dLvo2H00vrvDZUk1FSiAQBSAQXzkDch7Rk4ibMdwUmn1JANrDJCgddBe4hXC8RzzEEAKsphgi5BQp3blOWuD7wbKCoJWGc5SWAwcA6kiEKfCfVjS1i7tb20g+ImBYLfNq1+UByNmFv0iIVzMLJSOazpw/taASnNhfY05a7vm93EBQUJSHqrUysHL4breD4guSkvf0K0FntqSzXgEmkc2gpJa9w4cdbXc64gATw5Q9wUhj6kgs2pOAT+ItBOW5Qz9S3qA/TWLEnmBOEi9rYcOXyBq3vDeGU6SSSKjyOHbOC98a6wA+XUA5AAId1XP6jf6RIEJcpcELQb4vZ7knH6mJAdQL5wLEn1Pkdi/uw2ipkwFZBZ8hsvm50iJIKVBLut2J1YfZ+2kDOWlkuFWJAI3ZsamzXgAkrxUQbly5YuPmfRummYVMmE0sWLu5LEg6DQbA2xEKa3cltQ4JNrO1gNWjh/EniUyTLSlCmXMWiUF2NLn1KSRcpDtjSLJo66/EZUtRqmS0JGq1BBfuTce8YkfEPDqeniJIWMBMxH3NTK+kBwfw9IQgBMuqYWUZk1lrUHuSouRu1oPxpXCBIXPShKSmxWhBSfY5JeLkQ+dxYVKIC70Gkg1ioYUGfB23jm/8AiAmCif5iE8qh5lRKWAIKVC45nZQvj38bx3iPhilNKlLUq7fw6VJc9WKQANgDFjj5oI8qVxssF3E3iaQ7MfWCzjeOnRns91wsyWXKROnFJt6lJJ3dYSl+pJIhfE+MjhhUtQMyaQBLQK1gDCUBnJGr2dRxHkxxHFKAeaECoJU8+YplMzKEpCdLM8HI8FSlarqmqCglaJafKBtqajNmAXcOBE6ye6u/HY4DjFzfOL0zJqyZ6weSRLpSgIewVNoSzCwckmwfTx3ESFzkrMlKjLUgIXQRMIVdJSGYpG5vdxGjw/4fmKCQumXKS4CAkAKSzB0YSq5uST0ePRSuAlol+WlPLbv3feM2rjyfi1JkrS/8qc/lzP8A05pblmbJUoO+lwch9vCeM+aGSEInSzUtCgxSsAilTWYgllCxBfpBcZ4HMlBXk88spLyj86nfnc8wZxZjjMeY4zw4g8hoMofMVhMsFi0taWmSw9qSFJ6CEy+Eesl8a6ipK0y1rH8xE1LsRYNzAs73BI/MZ0SjLTMnzFAmZSlRppQkPSBYulLqJOpe+jeVmeK8WhLTJZmovS6UcQ13yhSFe5S8ZJfxGgqA/wD5JJBLebJmpbZ8i2MxrpTXv+FmVpBYAqcgAFiASAoXdLgPa/eNEriAoKSEpTeksSTsS+t7x5TgpnEcSD5fHcImklhKl3PXmU+MPG1Xgs4f7nGTycgI8pAO1ICSQOriM3jJ+rrucRNpSHCVBLAPkhtNr/iATKDpCmu5A+U77kltTHIXwHEy3o4lRW+JwSUqcWZSAlSfvG/wfjTMM2seXOlslUt3AdJII0Wk+oG2uIlg1CUA5ACgjIVjsDn8iHI5wl2tzWsxGn79oISyaVhTKOQTuLADu5hagTYZcB3elrG+pO0ZVcyYVEDlL5NINJ/BfF4uClqZnZJszkgDtuDlrRIDIPHJCBabLLFgApwbOWvZoFXj/DFiZ8otSfVc9Qxs2I+OoCs1rdwc6jX6RSpBe61tcZ0ORHTrPrO19el/EfDvWqdKJJCWqDi/fDXjJx3iPCrSqUubJUgsoc9gp7Fwp3s7uLx8fmlQLJUqokNfbXe0djgPhaZMSCpZSCaXe4Kr+kB2a8XrJ502vV/EHxoJATK4VQmzFOASqpKRgKcnPQ4Z45KPAStdXEKPEziHAUVeWeksD/cv2FjHP4b4UmInl0rURzIqlrImBJbRiztcf1CPp3w3w6EggponJatJ+QG4CLn+XazHS97Rbes8J79sHhvwtMH9MpNQIASLpGEqQhkfUmOnw/wpIQGZSuau6iBUMEBLM0dd4EqjlrTIPBpN3lpLly4Jc7l9Y3SJCUhkgJ7AAfaABgkmIpoMWYAGKKoBrwjiuBlzQ0xKVDqHgqosKgOTxHwrKWVl1grABILm2GKgSPaMnE/Cbg0rTcAAKS6R1AdnIzaPQxHi6PnPi/wJLAdUhqQOaVYqVg+mwGt0+8YOHRxnC34ef5we8qYKibYSt2VbQEHpaPqbxy/E/A0zGUkAKBqAL0KLNzAa9cxqcr+pjheB/GUviVeWpJlTEuFyVC4OHci4FnDPeN3h/hakT5s1RSStkpQipkpQSpgogVG+jWEfOviORN87zZRWtUu6pjNQRZSSbhTKLPf7wziPGPEUJ5lr9NnUcHUWwR/Yxrr+z9Z19UmIC6mdlHLO5AHpGjAbw6WXUlKcACota4DWPptHxzhvijiiSBMUkhQJSVkFsaZ6Ee7w9PjHFm3nEEjNSt33u+u/SM3hntdfX1KvuhTAHQP0e8SPkh4viGYzbO7FS7WYj1fQ6RInX+rri+cWI94iFkqSlIqqLAOxP1wIQhcN4BRM6Wz2y2QnBIsdO8dJEr0iPhCaVpCalTEpNaJY8soBfVYNRweuMx7TwHwqahPmS56Z6ywUJiQCGtTUkBUsjYp9o0/BspIlzFJA5phuFVuAAPUbqAveOrx3Aylc0wJB/qek/wDyBB+8YvLVwgUcSlyFJUhRFiy5axYhx0PUEHUGC4Tw6hapipi5ilJCXVSGSCSwoSNS7w/g+FRLS0sAJJJtdydSS5J6vDFCM6qGKVFu0QiIBeDSqBIiAwBOYhiRBAVBPFNFmAqLJgXiFUATRl8TkKXJWhBZRDC7dw+jiz9Y0BcWmA4R+HkzlJMyTLlSwQSgGpSyLAKIYBPQXLC7ZX4vwaTUnh5S5kxgFBJFDAvSpUwsg2wm/SPSRzeC8KmoSJYnshOCJaa8vdSiQT1pjWo+YeIeDzVcSgJ4cJW5JQhZKqf6SVpCXORfQxmBFTcwIuUqDKGzjXuC0fWfFvCUfw6wHBSCoL9SqmdyS7ktHy74onn+JlE0klLlQTQ4I9JGLEZFsxreyekSwioiZgaJHNpwQG6w/hZhRMRMTTUg4V6VdDsIAJNs/eKWG/wxuWsvYcL8dolTFIQPKStlTCUXlnWhIJC+jlmD9D6rguKkTkhUmSueo/8AmTkGnYuuaN9EA9o+QcL4lMkTBMTcWd74LjMe48G/1Dlgf7gS9RUFhwVG4pA9O2Y1y4/El+vdeH8KnhpLKWkAFSlGyEAqJUQkYSkEsB0h/CcdLmgmWtKwCxILsf0jwHBfHfnTfMMkTSC0tAJaUAWKuYU1KzVswGse58K4Jaa5kwgzJpBIT6UhIZKQcqYZVqdg0Zsz21rXFkRDEEYVcCQ8WIhLQEaJFi8UTACTBPaBVAEwDCYkADETAERFpMSLpgGCOImYpMxQncQuUorV5fo8pSH5QmpDOAwIJd3Ijkr4hHDcsxc2VxBKqVgqWiddwSFGkuCHTYi7aGNifitEyUoKl8ySETUrpKUq1s5K064w0azEH4x8R+QlSJikrqBCVoZg9v5iSTRmxuD0j598S8SJhlolqKxKIrWVBQqGiT81tMD3jL8SzOGeiTKQZhcVIdIVd3pDAdoySVFg+gAYW+gFo1kk1GkaXiRSTEjm07v/AOteIAerhrkFubT1DZunWEj/AE6nmqk8OaSdVh0nXGm8fRay5sQk1UVGwPV+1nxDFyFL5WXSVB6stqx+7xvvUx8tP+nc/wAuuqQzaVvU/bP2gJ/+nvEoKavIFRHzHDXe2I+r0kqMpywSOb5iX/UWjy3CLWvjJ0qYZgTJloMtCXAJVepZDOBi9o1OdqZHz3+Hn+G8UAohNWFAmkpNiQW01tH0vwP4kp5FXQ6UoFVa8ZDDmT1G8N8T8NlTx5c1FUpw52Wxugs6Rm4jyM34T4zhXHCKM1GfLULpO6TgnqkgwtnP+VPT6lInJWl0kKG4LwbR8l4X4zVw60pnSpskpqdwQ5OpsCq98GO/4d/qIClAMyWtRUx+Vk72yegEYvCxrY900CI8/J+MU3qQoc1Njc9WIFo6crxiWpRSFAKDODa5x0+8RW4iKJgbwKiYA1QBMWSYBawA5IA3OPvEBCLjl8R8QSUAmpwDSSkOArZ8RmnfFKAFskqKGe4u+zOC2sB3kwnivEEymqNyWSnVR2EeP8U+OQmpPmIQG5VJIKn6g3bsI83N+LBMWoSZa56lkOliEkgWJN15voI1ONqa6Xxj44pUpSylwTSXT/tFyyXJZROcaaNHjvDvBZ8yWViVNKFOykghL29m0/ePYeG/BkycRP488rgJkpLBN2v06O5fMes4vhFoQZaFJQAHRyvLTewLnFukdO3WYzm+Xzng/hTikvRw00OkP6QSDlJJP/faHo+EOLcDyVXNudAcb5s20e78C8YM7h0zCAlVS0FIuklPKSl9I66CmxcNa7PVv2I2jN5efK4+bSfg3izbygCBhU0Z09j/AIYkfTZYIBWc7Efr2i4z2/jScUopCeWxyVXCR298DaElJQvCigAmzsFdPmaGIR5iV1M9S6arAWbfpC5kulgpvlZQLqIH9I0J3xGRZUAEly73Id1AOwtezju0cDxPwFUxfnIWZU2W4SVh0rQ5JTMHzB/cR1iCCSQAFBTNehzpfXVt4I8MV0tSlJUCQFOFNYttb3iy4OGPGuKQn+ZwS1dZKwUH2VzD3jL/APkXFFhK4KeAWJFSQG6ZpMeooHmGV8gRj3fMZxIUgMQFAFTcwAToHvoLhouz4mPOcVx/HzQauG4ZKcJM6YFUvnGcbWjgTvA/NmFKx4eg/wDEzE+zhQH2j2HjHDrmJSyDMlhSPNAIBmJALm5GrDIsYGTPEiUhAHOuoJTLYguamSE4pFnYAbxucviY8zwPwtMRUuQp6c+TOcN2WllY3jIONmpUULD1EAyynypqgDZv/LmkbAu8eymyJfmSkGUuStZIrslT04SuWT3ZX0iI8Kq8zh56fNSKCDqpJdl39JcEEghinrF7fUz4R4b4vMSCqWa0ApFBFPl6GtJ5kHXaPTcJ4gia9JDixG37jrHjk8LMrWhBebKSCFFT+bKJtLmN6iMVZxG2UisJmSnCebkqCKSQxBPykKHu0ZvGLrqeL/EIlumWy5gZwNHLWHznoI894nx9XrWSuqqWhJHmAD+oA0oTq5+sbOJkK4aXLKSFcRMIQkqulCQ5JDDAT+RvHPR4B5vETZbzFSpVPnKdlz5xFXN/xSCOUWiTj9K4/wDET5qiiUkOeYmUgzVPm61kIHs8L47wHiVU+cVqJsyuIlJH0SCAI9hOSpSjLlPLlyzTy2USzkPhCQCL5c2ZozIm8KnnMlZSwJmGUqYLZqUsEkEfNjrG+2eomPP8N4D5RA/8NE0s7/xAW/sC3tHZ4T4mMkFuBnygMhCEqS/ZLN3EP4rwqgHiJaLlLo8oOkqdxUlNlBSTS7WZ7Zj0X8OrlWkHmFw+LWA94zeW+1kcSX8aSVhKVieHynyJjg5DUpvtBzfiGfO5ZCFS/UDMnIpSkPYpQedRbdhvHXUSBYKqtS5u+pOWT0MXKJZmUCHdjep7K/5DpGdnxfJPhHhaOGSiUlzkhRLlRJck7EmN0s3NJpIyXsT2OYkmSqpSy42D6NggbRfllQSsPVZ8gNr9WjKjkzSQKibkuDhulokApLAuD2JuS/27xIBnEzASSwPKxdqQ99cG+jvGWmiWLis4JIIV75AhlPl2cMkulRFsMam/IeGSpCAoFakHlanRibM/XWAHjCUhJLJBPMbE+wOTcxkXJaYCA6Welxc3uEvGhLKRMrISSpdJU1tLQiYihkukuEtT6yAXHQd4AgoUpa/MbbtdmfAfD2aEplXUVcqRdLEKCTrYFgTECFAlZ+eqoJFwDt1gjKCxdSAHSHAYkjDg+nWAZLUoyqqQ+lwx65bX2jieIcOpM6VxAdSaCiZSGpcg73FiHEd1dPmABvLpU+Kch/vCJnDhFSgpBFRscJOLNqxZosGfzpUxz5g5bgAjlUxS9y736CEypC/OXMUkpQUhICXJKUuylAGq5US2zdYf5BLKATyANUACq732Gzw2ip2pHqJJssBWXDX2d2gjF4bJUqbMnEEApCEWY0gk8w0JOm0cn4l8ORMkuZglUrJL45ty7avHpaQhCAlndNRTr3jF414ahSFNKRNDD+USA7Ky+h6+0bl8pgvAuAQiXJD+ZTLISo3CgohTi7EBrNHMpVw/ETFNMVLnqSfMQCopU1KgQHNxSQRaxjqyZdSUoQlKBlk2SiwFKGF+rQ6WSWBCamAYkgW1SQPqIzvlWUS0pUuWR/LmOag4pKgxCicO1j1hq5iJaedQSEhkn5laWpyejXeNKOHASsuCrmxm4uG1iI8PQaFpCUrsSWDks3tE0c74akKlyEJWlSSVLNKv6VKJCWwLEW0jpz3ZVL1A8rYGjbQuYhgUgJBalgXGXdRbP3gqGsoAs+cKfUnRXeFUwCkpDOTn+odS8MmJdVJAAyCck5s1/eKk8IyypTOyWDvSRYX1gBKrluSyhZzawMQFKUQ9Tu4Ynbt23hy2uAMgMBpr22hC+U3Ae5s5Kn3tYd4kpBSOZrsXzcaHcQGkOADlRyDk+7tEipUgEgmlr2Bte/5iQBTZjTWJcEWAJAc4fQvtGdMsALFiCSSBoNgSLjtGtYQpKAVMUnI/qA1OLRmUpR9JqZwFBLJS+SGyeuIC5s4FRIY8oSSfSxuBgl76XjJaXLaplE2Uk2N9dWG0OEky3uSkKqBAek621GcQ6XLRUFKmAljYDlY5t7vAK41ZSgF0jDka2dh1OkImpFaFgpZvmN1fS1tzG2QGMyuwUeV/+nT2jOJQSAErBCks1LqI1a9gesBZmBiGvV6das7dO0Z0SwZilqKWbCSCU6Ps53ENVIWFeY98U/8ABsYf3gVyApBSVgJSlsMoDQG+H2zABwlSkEhQOaXyNb7HeM6pVaHqBUMqJDC+jXY7RpVLB8tjYFVRBtjWAKE1qKFhmDv6Q2PxGkMloGXAdJwzEDZoQrhqigOltiQCoe365hM2UFOAojKnIyrRhoIYFElIUoJKmeoWLYIPbSA0SZbrKUqDAXBazbNppFLQStSVqB2Ap+/XWKoSkES1VE1a36iLWlC2Kl0qB9yW13gK4YUJALGkuVAg36nMM4gg10059RIABDYPbTrCg7MgpJ9Nhypvq+YcJZQGcMklizhiLhTfmMqv0lASwJyCzHq4yTDeINJAUQEl9nfsdIuRLQC6lIcpDDSxszxJaApCguxdTE5Z3+kBmEhioMGOA4KkjNtt7Q+coG9lOnozbknF9YpRpLODggAcxawe7C2usLEpScl6sgC4L2b9oCpaaEOSKnsXBfu97RqmqISDYYqb9N3hSWJCipNlYFr4L31xDpaxWcUsG2sTAUhIcKDM2pAfrtFRYASLLDXGHLnLXioAZ6Kk0khIJBZic76IcmHeaDNSlJZvVkpO4FmDQpC1BgpVBLAkgEKbvgtDZVIQoJJJVUQ7uSzFjASfMAmCo8pFgHAc4JLNcvCZculS6aebIDhmyAWY9o0KSky0oUWIKXbdrAwsuSyTUUksQGAJe5b1FjpAX5700s6U9QEjDG3QWzGeQgISom5JsUuC+zEPbMNRwik2cqBYqbIXlxb7Q0SgopUpYN3DBr9eveAE1eS5UHb1dN8Z9ozTkBQQoaH5rl8tYPHQDeYTaikNtntGVSAhylY9RyHLnaAwzDy3BvkbjAZhFpNSw6WpBtbT2ZxtDzKUWItS1IP3e2vSDF3S9OSxFw+aTrrF0ZETysrASSNHuRptgwhKKhQq6r68o+2m8dKakCWkILtTjLP2ip8pKiGUAQFBtOrw0YuGVQUYKRZwbAnez69ohRUFhgAVG6u92s/6Q1RK7JLuwUoA0sLMP3g0uixPpcBTOKToWx3ENRdYSZaEkJNrPyt7b7w7iJlK0uWT0N337CD4eUlKnKgSQO2bN2gEJFCkrLOVM+Wd9oilIRSpbUsr5QbgfjV2jQeIFiGPLvgO137d4WoMQKgcKAAuWw50/tChKUASS9XqAFwXsQ+3WAlkoN7k2KTr1e9obNUfLCnGjkajp3iABTKUsWUMBr9fxFlQEx/lp9rGASumpKwQP+o3P02hyZwYg5cFupw30hRSEgkLDOXcPc7RSUEkEFqQyQf1gHoLrKi2Gzcfo8SLklzSTTmxF75YxIBMpYVLWCXVdyXZugaHcOtqASGBYEOGPUEWLRcyWkqUoLAsMh0ts33gDLK7OQFXUSGqtYDYd4Ap0wqQcJSovd77kBnHeGLW1CEkJUG3p7G2sKQopYKIBalyOVQfHSNXDoSCrmBUWHuLhrfSAnFTKVJcik5Z3P0GBC5iWmVAi4FtT1dmcxfDp/lmosTVnLP2iKDcpIILWA5iBh+nWAJUwUgDNRtq4udG1hCEipSy2mDcfUa9IIoUDUb1OFAbdLQK0BaS6gAGDtfo+14CuGKiklwc0vnsbRlWK0EO5BuSbC+Rb9I18Srnl04cu2MawEyQKipKk4Dg4YdsQElz2IdvSQCMMM6dNYx8QmtKQGAdxUcj6Y6mGqSV2BDEuTuWtT0/eIlZwaXIpL+ktt+0AYX/ADEpSW/qSTbsLZEHMWyxUbEWA/XpBSJIFfMCol9mU2kDJQFShUWLBycsDALRKpK02ZWQDcDbG0PM7BTc09gE9XHTvAqJSQCQSDUABcnc7QAlFIuXquWGC+Ra+IBctkSy5ySxSdfe9to0LKvLd0u2dPxrEEushRUlqgbanBd9Ws0MLCZ/xp9rHtAYjehbhxknUtjeDM2xBtcHu+DYNFqSElSkrSzl3DsTt1bSM5lKPpLBA5X1O5tAMZ5jlna4e/fZ4dwaqiq7gGz5gZRctYEuWIw+ad4YqWBLYFyPrYwETcKSS6u9v8ESHLQDSXY/qYkAhKaplRp5QxuCR1w0M4d1VEF06VXIPW0AiQVIZ0sBSFatsQfTo8PnopEsJ1KQSNWgAkqrK0qLq0S4pZse0Bw6KEUliHuUkZsQ9nEaJ3CczppwQ275/MJUpRcClyAlhgAbnUwD5s26sGzF2b+2YzpTRLDllHBDX/tFJdBpURyl0k4PdsRoHDuQVU4PLkMfzADOmKCXs9nMZ+JS5QoMRqSQKukPkipa0m4FLA4FrQkSChPykXudHz3gL8wMt7P6sDpGeYgqWmwYC+ATtyxFBRLi4SAztzfeCQKvSxuS73D7jWAuQslagDUkbtY9hpADmUpK86JDG3XrFzJHlyn+awcbVd4ZO4ZylSWBckvqYDNw4oSyhg3IIPUOdI2TVXVYEkMcbWvpGVZIswBakJcF8XVBS0lHKojIUDoehvAEh0S8srexBPU7Q/iVqCAQwxUX06PmKRwrlJNIF7ZBBzBS0gzFJPpASQNIBC086VpYjqQKv7wyZNFKgbXBO7k2t7CBMgpGUkB7n5X/ADCqFKNSWZAADtzd9oCeW8xyE2HRx1IhnCqcqu4Bth/86wKQ9g2SX1D5trmCmSqJds2uGw9tYAAKgpKrq2DW/wC0HIWwS7W1DMT1P6Qc3hnIIYZcbv7wtZsQAHIAZ3ZtTANmYUA2bm1jEhSSU2LWNicF9/3iQFTpV0lIKgfURYEdesaZSxztZ9gzaPfW8Y5SCEhK0qLOzYvvezRU2abECoJYLIPq/eA0TZb0UpLYUU2cfmNCCyqUgFLXYNTtCBMu4STd0kYbQG9mi5SChClH131zAOWoldJsGs96jtGdCKVKdJpwl7gD6u0Nm8OVpSoeo06m1oEqu7KDFyTtsN4A1EMm+Pd9LtGaVJLqKhSAeWp2A11ipR6EVA0OcdOkMmyyQQkKFw7v9t3gLkqJSSQXG2vbvGdaSU1Cy9g7job3tGpQoKUDBqe9xbSEHhSgqaqkgXDkvv8ApAFISHGbBiC9+72hU9JY0uVO7h7PvpiLWGsAXJ5BqA1+3aClEFIsWALgO4Vv1gJTRSwd8j5sXOYfNJBAZgck3H5gJPDFSqlOzCncNv3hgl+YC+QVMAfpAIEspXglAHVgegeH2oF7Au/3bLtFUlgCFFTAA6d30hSpvO7Gmq+z7tAQcOSsuCE6O7Puzw+Qol3DtgjBH+CFMohgDUQQT8p1d4M/y0AixJS7vbeAWUkgn5hoMjbW8Fw6fS4Ytg6/pFzOGZTpdiC9y99oCYphg3Zgcvv0gJPRY03U7jcd7xTFIDZs41O93iIOhBcEuP6n1G8EiRUQSCzWd3trAHNUQ1mByTp94kGkBZIVobfSKgOfJWpaSS6gkkADXqSYdKnJoqBZOSIxTVFwgFIKixIGmmIb5rfy2TUz4DEvtAXNmlKa0OnocF+m8bJCqkpBJUCOZ8e3V45XDzMps4LBxjdgctDjxFDKDO7WFlDcbQG+dPKUnmIY8oGCNBvAlRYLW6gW7B+kIl3a6XIeogF+g2iyorXSkpDB8WJ16QGuesMAbuWA/wA/MLMxSFJQ5Y75HSLmL8wEJYUkgltG0hSZlSQXSGBqcOegvi0BqUglzlQel/1gJsxQUEhXqGuR1EJ85iEggVN/7envDkJAuaQAS41HV/8AMwBS0gKbCme+o9oAoBUQHcfMNP3guHNjMLEX0uCLQXEIYhYZiRppkkwC5HEKVVe4sANet40JDG1gXJbf9oUEAkPSxJZmsND1hQnVPcKpFhv17QEl1LdySEmw36l4amYKSdBkQuaphYgktcAO2uIa9LJLEqe7fR4BC1FKCtNgdNG/Qw5KKmBNSWu++jQpDpJSSNwSAzmLmkJuFCxy3qti0BXELIDvd7bf4IugJIJu+p3/AEEVUGBBFwbkC52vFJBUuzWG1jvAMnAFQDOT9v2gUrIXSVGw/wAfSLmGsEi1JOmWxCzNcXIFsWuYDQE/XU6n+8SEmYAql7Pfp0iQGCRxAdkIuMjY94iZnN5n9QAA69YUtPOWIc2YjlfZ3gfOdkhnu4IsG/EAXEcSCSkoFT2GncmCkocgkhXbA7RnlqSFFTuWu4sR06QfCLcqUbORZvo0BoSmkMGUM0nPtD5XF2JQnlAHfqIx8LPpURmo+ojUbQUsN6XL3uBfciA6HDugkeoqc5a37wpXEhWEhxknA/eFGfUzGwAJJux6dYtKwhKiLknChd/7wGhEkEF7vrDDNCS6gFAfNqO8Z+DACGch37iBlzQUFOG1a5EBuVNKkM1NWC8ME+lNw9LAk/eMMiYzF3AsXDKA/aGr5h0OgAdTddoAnCsAJSfYn9hDVyAGa1OsZ1TBQEXIIy12guLQKckkNjL6QBJnUn0hybEYPfaLniovigvYm9oQrnAJJd8BrGIqdSN3dsC+x6wDl8SwDgGoWa9+sAHJDkONBgQgochyeUg2Zkk/mCMyqYNk2e2esASyxswJ0OIdK4p3AADC72vGNc2lVQuGvsBFqFyQTdnNmvizQDETKcfMXvpaK/iCosAARktjtC1zHIThWvbfERBpdQfD3Y1D9DAa5MoMRl8mLgeCNiS4J+l4kByp0wpLKILXYancxlZSTUbu9Ua5iAlIIYv9YGaWbR/8eAUUlSbqFIs+vR4PihypGbgWMJ4qSyg192wYdKmAEkNfbTrfWA0TpQJSamIw2+8JVMOHchwGdkvr3jPN9IpyNRDyQkiku+jXHWAnlU2ckEB20O/1jUJVQBVMGQzWv16wmctikYBydBpClsFizhrsLPvAbp8x5qCMX7Rc2WCSUqDsOzdYzBYCFdTkDD7QhUwKUm3L8xFhAbEKKrO7m5uAw0EGlZTYk8vpUz2OhgETGISGIOwx0gip1sSyQNbvAbpQAIJUHb2bpFSpjTFk4tfSMMnlUq1tLYhkycAE3sMf9veAZMSEglK2uX1+nWMpFWpAAs753gCp5lRDBumd2iJn1KNwRobQDUTCDcsbB2sevSHy0pS4Bud92jHLnAlQV7CxcQMldKSFBg/T/BAOkgeWUqs7/l4pamYOSDhI/faJMnhwR+htCZJACnLdQ30gC8g+pzU7/wBo0S2PKSQP6T+kJlcQ6H106wCZgUnJKvaxgOi4KAE3ZrRITw/Eiz222i4DLOHPAccbRIkAmarlTCl+o9okSAtRuIhP8z/N4uJAP47SFLN09okSAXMyruINH+5FRIA+D9cN4w8w7CJEgCJ/me4gG5gP+R/ESJAAn/6mF8Hr2H5iRICiP5p7iHNfvU8SJAJl4V2ipwsr/wBsSJAO4YcnuqM8oZ/6YqJAbWYK7CJEiQH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AutoShape 8" descr="data:image/jpeg;base64,/9j/4AAQSkZJRgABAQAAAQABAAD/2wCEAAkGBhQSERUUExQVFRUWGBgaFxgWGBoZGBcYHRoaFxwdGR4XHCYeFx0jGRcaIC8gIycpLCwsGB4xNTAqNSYsLCkBCQoKDgwOFw8PGC0cHxwsKSwsKSksLC8tLCkpLSksLCwpLCksLCksKSksLCksLCkpLCkpLiksKSksKSkpLCkpLP/AABEIARIAuAMBIgACEQEDEQH/xAAbAAACAwEBAQAAAAAAAAAAAAACAwABBAUGB//EAD8QAAECBQIEBAUCBQMCBgMAAAECEQADEiExQVEEImFxBRMygQZCkaGxwdEUI1Lh8AczYnLxFUNTgpLCFhck/8QAGQEBAQEBAQEAAAAAAAAAAAAAAAECAwUE/8QAHREBAQEAAgMBAQAAAAAAAAAAAAERAhIhMVFBYf/aAAwDAQACEQMRAD8A9cJQLEhiBcXDA5bQBr3eKqe17Ysbh2few0ENvSCogqflBLhu4P3hvFAOkKZtzcj72vrHnvpY08IVMlmSLmxYsdDkZfvFqQTTMSHGCMlnPsMPDQSmpybG13IAOu+2sDOXY0Wva7JDZbf6awCPLCQSN3AvdRLNfVruPpFqlhQdW7thiC1OMgb/AEjRKArAypjUSbg93Y9oI+pTFlDDG573b2MBm8u5mKDAWDWJvqGu7vCJvCNUhQyxBJub4JwMP9Y6CF1ABZfJNwQSL2I2gVTFKKQCSCC5Yd3AZ/e7QGDFixqDC+xb3GWI+kM8sAlar2bQXBbdwe+kaZUkGqxU1ifVV2ftjtEQSACADVY2qUkdWHTBgBEhVDOa8s12dt/vtC/IBIWnBFwQ4clrnf2jdXetw/p6U53z7xnUolywFOoDEjQiot+TAZloBsBgUl9CbaZNhjeFI4dqRlZySHs7Xs4vbaNS+HSAki1Vhb1Xe79YOSulR5U1gZcup2Nn/BxAY+IlCoPgsxG72vp/aA4eXyiouH5jcguWu+nXpGucAhBBAUAar9SbBtW+rwsIBZ7BTUgkmoZao/gQGadLcpDkDW7Eg4HT7PASEg1MzD06P3+hjQqWxLOoJyxIIFyz43iJSFIQEhgOYMX1x0JeA59AIBDO/MLgH2F9Hg1LBDau4G4zlmph08iqySFKD2Ow1t+IR/DAuSWKSOlAAwx/XMAhMulzdyRSwIZ8AOLiNCxYEXZioAEb521gUkClwGJFJJIG+Dj2jUiXcqLc1iDhg9/eAQmTe2FENs7P/lsxIupwSzAOFU5O5D4H3MVAeikzUglTKJAYuwYk4bXe0CSEoUFCq9RY9fqesKWtnLEZ0Lvpk82r6RSllWRe7hnY6MNR1/EBar2ch8OeZslmDd9e0LKaSwJYPYM4B0uCCLYPtBKBDrULI9KTjGmxf9oGYlThQDpWOYDt0LqL37QDEKCkEIfndio7DO4djfEXOmJ5XqBDpcMXOMZLsReMYmUtSLuGDM+7jQPg5i0rCmNz6dC764PIRp+YDQpJXk2e+CXAs7WDQJWPnLblgbs1j8pI3gUTCnnWLqIS2ou27NtHO8S4pUsoklk+apgtjSmxUc3UWTZz+IDs2TQEuALzHFLikhz9xAKCUkhJDODQUqtZrAXMc6bxBSyfNUCuzqCSAXbm5MEOwN7xX8arn9PmJDMq6SHs6QxAsTnQ51DoFKnCtmDH1GzVbVQo8WgrTKUpiq7Mu9OXLUoJyxN9MQnw/jK5apZdM1ClBSQbAhjYkekpUFDVi0cTj/H5SeNkA8UZagkgyAh0KJsDU1iXcXHs97ImvWLZVSSeUAUklgSx1139oRWzBRCrDBdwP+OjnU/WEcV4omUhSlEASgpSiL2GWDuSSTY+8ZUT1JRzIKVrU6UggruxuzJJ6XGbwVqcj1dLvo2H00vrvDZUk1FSiAQBSAQXzkDch7Rk4ibMdwUmn1JANrDJCgddBe4hXC8RzzEEAKsphgi5BQp3blOWuD7wbKCoJWGc5SWAwcA6kiEKfCfVjS1i7tb20g+ImBYLfNq1+UByNmFv0iIVzMLJSOazpw/taASnNhfY05a7vm93EBQUJSHqrUysHL4breD4guSkvf0K0FntqSzXgEmkc2gpJa9w4cdbXc64gATw5Q9wUhj6kgs2pOAT+ItBOW5Qz9S3qA/TWLEnmBOEi9rYcOXyBq3vDeGU6SSSKjyOHbOC98a6wA+XUA5AAId1XP6jf6RIEJcpcELQb4vZ7knH6mJAdQL5wLEn1Pkdi/uw2ipkwFZBZ8hsvm50iJIKVBLut2J1YfZ+2kDOWlkuFWJAI3ZsamzXgAkrxUQbly5YuPmfRummYVMmE0sWLu5LEg6DQbA2xEKa3cltQ4JNrO1gNWjh/EniUyTLSlCmXMWiUF2NLn1KSRcpDtjSLJo66/EZUtRqmS0JGq1BBfuTce8YkfEPDqeniJIWMBMxH3NTK+kBwfw9IQgBMuqYWUZk1lrUHuSouRu1oPxpXCBIXPShKSmxWhBSfY5JeLkQ+dxYVKIC70Gkg1ioYUGfB23jm/8AiAmCif5iE8qh5lRKWAIKVC45nZQvj38bx3iPhilNKlLUq7fw6VJc9WKQANgDFjj5oI8qVxssF3E3iaQ7MfWCzjeOnRns91wsyWXKROnFJt6lJJ3dYSl+pJIhfE+MjhhUtQMyaQBLQK1gDCUBnJGr2dRxHkxxHFKAeaECoJU8+YplMzKEpCdLM8HI8FSlarqmqCglaJafKBtqajNmAXcOBE6ye6u/HY4DjFzfOL0zJqyZ6weSRLpSgIewVNoSzCwckmwfTx3ESFzkrMlKjLUgIXQRMIVdJSGYpG5vdxGjw/4fmKCQumXKS4CAkAKSzB0YSq5uST0ePRSuAlol+WlPLbv3feM2rjyfi1JkrS/8qc/lzP8A05pblmbJUoO+lwch9vCeM+aGSEInSzUtCgxSsAilTWYgllCxBfpBcZ4HMlBXk88spLyj86nfnc8wZxZjjMeY4zw4g8hoMofMVhMsFi0taWmSw9qSFJ6CEy+Eesl8a6ipK0y1rH8xE1LsRYNzAs73BI/MZ0SjLTMnzFAmZSlRppQkPSBYulLqJOpe+jeVmeK8WhLTJZmovS6UcQ13yhSFe5S8ZJfxGgqA/wD5JJBLebJmpbZ8i2MxrpTXv+FmVpBYAqcgAFiASAoXdLgPa/eNEriAoKSEpTeksSTsS+t7x5TgpnEcSD5fHcImklhKl3PXmU+MPG1Xgs4f7nGTycgI8pAO1ICSQOriM3jJ+rrucRNpSHCVBLAPkhtNr/iATKDpCmu5A+U77kltTHIXwHEy3o4lRW+JwSUqcWZSAlSfvG/wfjTMM2seXOlslUt3AdJII0Wk+oG2uIlg1CUA5ACgjIVjsDn8iHI5wl2tzWsxGn79oISyaVhTKOQTuLADu5hagTYZcB3elrG+pO0ZVcyYVEDlL5NINJ/BfF4uClqZnZJszkgDtuDlrRIDIPHJCBabLLFgApwbOWvZoFXj/DFiZ8otSfVc9Qxs2I+OoCs1rdwc6jX6RSpBe61tcZ0ORHTrPrO19el/EfDvWqdKJJCWqDi/fDXjJx3iPCrSqUubJUgsoc9gp7Fwp3s7uLx8fmlQLJUqokNfbXe0djgPhaZMSCpZSCaXe4Kr+kB2a8XrJ502vV/EHxoJATK4VQmzFOASqpKRgKcnPQ4Z45KPAStdXEKPEziHAUVeWeksD/cv2FjHP4b4UmInl0rURzIqlrImBJbRiztcf1CPp3w3w6EggponJatJ+QG4CLn+XazHS97Rbes8J79sHhvwtMH9MpNQIASLpGEqQhkfUmOnw/wpIQGZSuau6iBUMEBLM0dd4EqjlrTIPBpN3lpLly4Jc7l9Y3SJCUhkgJ7AAfaABgkmIpoMWYAGKKoBrwjiuBlzQ0xKVDqHgqosKgOTxHwrKWVl1grABILm2GKgSPaMnE/Cbg0rTcAAKS6R1AdnIzaPQxHi6PnPi/wJLAdUhqQOaVYqVg+mwGt0+8YOHRxnC34ef5we8qYKibYSt2VbQEHpaPqbxy/E/A0zGUkAKBqAL0KLNzAa9cxqcr+pjheB/GUviVeWpJlTEuFyVC4OHci4FnDPeN3h/hakT5s1RSStkpQipkpQSpgogVG+jWEfOviORN87zZRWtUu6pjNQRZSSbhTKLPf7wziPGPEUJ5lr9NnUcHUWwR/Yxrr+z9Z19UmIC6mdlHLO5AHpGjAbw6WXUlKcACota4DWPptHxzhvijiiSBMUkhQJSVkFsaZ6Ee7w9PjHFm3nEEjNSt33u+u/SM3hntdfX1KvuhTAHQP0e8SPkh4viGYzbO7FS7WYj1fQ6RInX+rri+cWI94iFkqSlIqqLAOxP1wIQhcN4BRM6Wz2y2QnBIsdO8dJEr0iPhCaVpCalTEpNaJY8soBfVYNRweuMx7TwHwqahPmS56Z6ywUJiQCGtTUkBUsjYp9o0/BspIlzFJA5phuFVuAAPUbqAveOrx3Aylc0wJB/qek/wDyBB+8YvLVwgUcSlyFJUhRFiy5axYhx0PUEHUGC4Tw6hapipi5ilJCXVSGSCSwoSNS7w/g+FRLS0sAJJJtdydSS5J6vDFCM6qGKVFu0QiIBeDSqBIiAwBOYhiRBAVBPFNFmAqLJgXiFUATRl8TkKXJWhBZRDC7dw+jiz9Y0BcWmA4R+HkzlJMyTLlSwQSgGpSyLAKIYBPQXLC7ZX4vwaTUnh5S5kxgFBJFDAvSpUwsg2wm/SPSRzeC8KmoSJYnshOCJaa8vdSiQT1pjWo+YeIeDzVcSgJ4cJW5JQhZKqf6SVpCXORfQxmBFTcwIuUqDKGzjXuC0fWfFvCUfw6wHBSCoL9SqmdyS7ktHy74onn+JlE0klLlQTQ4I9JGLEZFsxreyekSwioiZgaJHNpwQG6w/hZhRMRMTTUg4V6VdDsIAJNs/eKWG/wxuWsvYcL8dolTFIQPKStlTCUXlnWhIJC+jlmD9D6rguKkTkhUmSueo/8AmTkGnYuuaN9EA9o+QcL4lMkTBMTcWd74LjMe48G/1Dlgf7gS9RUFhwVG4pA9O2Y1y4/El+vdeH8KnhpLKWkAFSlGyEAqJUQkYSkEsB0h/CcdLmgmWtKwCxILsf0jwHBfHfnTfMMkTSC0tAJaUAWKuYU1KzVswGse58K4Jaa5kwgzJpBIT6UhIZKQcqYZVqdg0Zsz21rXFkRDEEYVcCQ8WIhLQEaJFi8UTACTBPaBVAEwDCYkADETAERFpMSLpgGCOImYpMxQncQuUorV5fo8pSH5QmpDOAwIJd3Ijkr4hHDcsxc2VxBKqVgqWiddwSFGkuCHTYi7aGNifitEyUoKl8ySETUrpKUq1s5K064w0azEH4x8R+QlSJikrqBCVoZg9v5iSTRmxuD0j598S8SJhlolqKxKIrWVBQqGiT81tMD3jL8SzOGeiTKQZhcVIdIVd3pDAdoySVFg+gAYW+gFo1kk1GkaXiRSTEjm07v/AOteIAerhrkFubT1DZunWEj/AE6nmqk8OaSdVh0nXGm8fRay5sQk1UVGwPV+1nxDFyFL5WXSVB6stqx+7xvvUx8tP+nc/wAuuqQzaVvU/bP2gJ/+nvEoKavIFRHzHDXe2I+r0kqMpywSOb5iX/UWjy3CLWvjJ0qYZgTJloMtCXAJVepZDOBi9o1OdqZHz3+Hn+G8UAohNWFAmkpNiQW01tH0vwP4kp5FXQ6UoFVa8ZDDmT1G8N8T8NlTx5c1FUpw52Wxugs6Rm4jyM34T4zhXHCKM1GfLULpO6TgnqkgwtnP+VPT6lInJWl0kKG4LwbR8l4X4zVw60pnSpskpqdwQ5OpsCq98GO/4d/qIClAMyWtRUx+Vk72yegEYvCxrY900CI8/J+MU3qQoc1Njc9WIFo6crxiWpRSFAKDODa5x0+8RW4iKJgbwKiYA1QBMWSYBawA5IA3OPvEBCLjl8R8QSUAmpwDSSkOArZ8RmnfFKAFskqKGe4u+zOC2sB3kwnivEEymqNyWSnVR2EeP8U+OQmpPmIQG5VJIKn6g3bsI83N+LBMWoSZa56lkOliEkgWJN15voI1ONqa6Xxj44pUpSylwTSXT/tFyyXJZROcaaNHjvDvBZ8yWViVNKFOykghL29m0/ePYeG/BkycRP488rgJkpLBN2v06O5fMes4vhFoQZaFJQAHRyvLTewLnFukdO3WYzm+Xzng/hTikvRw00OkP6QSDlJJP/faHo+EOLcDyVXNudAcb5s20e78C8YM7h0zCAlVS0FIuklPKSl9I66CmxcNa7PVv2I2jN5efK4+bSfg3izbygCBhU0Z09j/AIYkfTZYIBWc7Efr2i4z2/jScUopCeWxyVXCR298DaElJQvCigAmzsFdPmaGIR5iV1M9S6arAWbfpC5kulgpvlZQLqIH9I0J3xGRZUAEly73Id1AOwtezju0cDxPwFUxfnIWZU2W4SVh0rQ5JTMHzB/cR1iCCSQAFBTNehzpfXVt4I8MV0tSlJUCQFOFNYttb3iy4OGPGuKQn+ZwS1dZKwUH2VzD3jL/APkXFFhK4KeAWJFSQG6ZpMeooHmGV8gRj3fMZxIUgMQFAFTcwAToHvoLhouz4mPOcVx/HzQauG4ZKcJM6YFUvnGcbWjgTvA/NmFKx4eg/wDEzE+zhQH2j2HjHDrmJSyDMlhSPNAIBmJALm5GrDIsYGTPEiUhAHOuoJTLYguamSE4pFnYAbxucviY8zwPwtMRUuQp6c+TOcN2WllY3jIONmpUULD1EAyynypqgDZv/LmkbAu8eymyJfmSkGUuStZIrslT04SuWT3ZX0iI8Kq8zh56fNSKCDqpJdl39JcEEghinrF7fUz4R4b4vMSCqWa0ApFBFPl6GtJ5kHXaPTcJ4gia9JDixG37jrHjk8LMrWhBebKSCFFT+bKJtLmN6iMVZxG2UisJmSnCebkqCKSQxBPykKHu0ZvGLrqeL/EIlumWy5gZwNHLWHznoI894nx9XrWSuqqWhJHmAD+oA0oTq5+sbOJkK4aXLKSFcRMIQkqulCQ5JDDAT+RvHPR4B5vETZbzFSpVPnKdlz5xFXN/xSCOUWiTj9K4/wDET5qiiUkOeYmUgzVPm61kIHs8L47wHiVU+cVqJsyuIlJH0SCAI9hOSpSjLlPLlyzTy2USzkPhCQCL5c2ZozIm8KnnMlZSwJmGUqYLZqUsEkEfNjrG+2eomPP8N4D5RA/8NE0s7/xAW/sC3tHZ4T4mMkFuBnygMhCEqS/ZLN3EP4rwqgHiJaLlLo8oOkqdxUlNlBSTS7WZ7Zj0X8OrlWkHmFw+LWA94zeW+1kcSX8aSVhKVieHynyJjg5DUpvtBzfiGfO5ZCFS/UDMnIpSkPYpQedRbdhvHXUSBYKqtS5u+pOWT0MXKJZmUCHdjep7K/5DpGdnxfJPhHhaOGSiUlzkhRLlRJck7EmN0s3NJpIyXsT2OYkmSqpSy42D6NggbRfllQSsPVZ8gNr9WjKjkzSQKibkuDhulokApLAuD2JuS/27xIBnEzASSwPKxdqQ99cG+jvGWmiWLis4JIIV75AhlPl2cMkulRFsMam/IeGSpCAoFakHlanRibM/XWAHjCUhJLJBPMbE+wOTcxkXJaYCA6Welxc3uEvGhLKRMrISSpdJU1tLQiYihkukuEtT6yAXHQd4AgoUpa/MbbtdmfAfD2aEplXUVcqRdLEKCTrYFgTECFAlZ+eqoJFwDt1gjKCxdSAHSHAYkjDg+nWAZLUoyqqQ+lwx65bX2jieIcOpM6VxAdSaCiZSGpcg73FiHEd1dPmABvLpU+Kch/vCJnDhFSgpBFRscJOLNqxZosGfzpUxz5g5bgAjlUxS9y736CEypC/OXMUkpQUhICXJKUuylAGq5US2zdYf5BLKATyANUACq732Gzw2ip2pHqJJssBWXDX2d2gjF4bJUqbMnEEApCEWY0gk8w0JOm0cn4l8ORMkuZglUrJL45ty7avHpaQhCAlndNRTr3jF414ahSFNKRNDD+USA7Ky+h6+0bl8pgvAuAQiXJD+ZTLISo3CgohTi7EBrNHMpVw/ETFNMVLnqSfMQCopU1KgQHNxSQRaxjqyZdSUoQlKBlk2SiwFKGF+rQ6WSWBCamAYkgW1SQPqIzvlWUS0pUuWR/LmOag4pKgxCicO1j1hq5iJaedQSEhkn5laWpyejXeNKOHASsuCrmxm4uG1iI8PQaFpCUrsSWDks3tE0c74akKlyEJWlSSVLNKv6VKJCWwLEW0jpz3ZVL1A8rYGjbQuYhgUgJBalgXGXdRbP3gqGsoAs+cKfUnRXeFUwCkpDOTn+odS8MmJdVJAAyCck5s1/eKk8IyypTOyWDvSRYX1gBKrluSyhZzawMQFKUQ9Tu4Ynbt23hy2uAMgMBpr22hC+U3Ae5s5Kn3tYd4kpBSOZrsXzcaHcQGkOADlRyDk+7tEipUgEgmlr2Bte/5iQBTZjTWJcEWAJAc4fQvtGdMsALFiCSSBoNgSLjtGtYQpKAVMUnI/qA1OLRmUpR9JqZwFBLJS+SGyeuIC5s4FRIY8oSSfSxuBgl76XjJaXLaplE2Uk2N9dWG0OEky3uSkKqBAek621GcQ6XLRUFKmAljYDlY5t7vAK41ZSgF0jDka2dh1OkImpFaFgpZvmN1fS1tzG2QGMyuwUeV/+nT2jOJQSAErBCks1LqI1a9gesBZmBiGvV6das7dO0Z0SwZilqKWbCSCU6Ps53ENVIWFeY98U/8ABsYf3gVyApBSVgJSlsMoDQG+H2zABwlSkEhQOaXyNb7HeM6pVaHqBUMqJDC+jXY7RpVLB8tjYFVRBtjWAKE1qKFhmDv6Q2PxGkMloGXAdJwzEDZoQrhqigOltiQCoe365hM2UFOAojKnIyrRhoIYFElIUoJKmeoWLYIPbSA0SZbrKUqDAXBazbNppFLQStSVqB2Ap+/XWKoSkES1VE1a36iLWlC2Kl0qB9yW13gK4YUJALGkuVAg36nMM4gg10059RIABDYPbTrCg7MgpJ9Nhypvq+YcJZQGcMklizhiLhTfmMqv0lASwJyCzHq4yTDeINJAUQEl9nfsdIuRLQC6lIcpDDSxszxJaApCguxdTE5Z3+kBmEhioMGOA4KkjNtt7Q+coG9lOnozbknF9YpRpLODggAcxawe7C2usLEpScl6sgC4L2b9oCpaaEOSKnsXBfu97RqmqISDYYqb9N3hSWJCipNlYFr4L31xDpaxWcUsG2sTAUhIcKDM2pAfrtFRYASLLDXGHLnLXioAZ6Kk0khIJBZic76IcmHeaDNSlJZvVkpO4FmDQpC1BgpVBLAkgEKbvgtDZVIQoJJJVUQ7uSzFjASfMAmCo8pFgHAc4JLNcvCZculS6aebIDhmyAWY9o0KSky0oUWIKXbdrAwsuSyTUUksQGAJe5b1FjpAX5700s6U9QEjDG3QWzGeQgISom5JsUuC+zEPbMNRwik2cqBYqbIXlxb7Q0SgopUpYN3DBr9eveAE1eS5UHb1dN8Z9ozTkBQQoaH5rl8tYPHQDeYTaikNtntGVSAhylY9RyHLnaAwzDy3BvkbjAZhFpNSw6WpBtbT2ZxtDzKUWItS1IP3e2vSDF3S9OSxFw+aTrrF0ZETysrASSNHuRptgwhKKhQq6r68o+2m8dKakCWkILtTjLP2ip8pKiGUAQFBtOrw0YuGVQUYKRZwbAnez69ohRUFhgAVG6u92s/6Q1RK7JLuwUoA0sLMP3g0uixPpcBTOKToWx3ENRdYSZaEkJNrPyt7b7w7iJlK0uWT0N337CD4eUlKnKgSQO2bN2gEJFCkrLOVM+Wd9oilIRSpbUsr5QbgfjV2jQeIFiGPLvgO137d4WoMQKgcKAAuWw50/tChKUASS9XqAFwXsQ+3WAlkoN7k2KTr1e9obNUfLCnGjkajp3iABTKUsWUMBr9fxFlQEx/lp9rGASumpKwQP+o3P02hyZwYg5cFupw30hRSEgkLDOXcPc7RSUEkEFqQyQf1gHoLrKi2Gzcfo8SLklzSTTmxF75YxIBMpYVLWCXVdyXZugaHcOtqASGBYEOGPUEWLRcyWkqUoLAsMh0ts33gDLK7OQFXUSGqtYDYd4Ap0wqQcJSovd77kBnHeGLW1CEkJUG3p7G2sKQopYKIBalyOVQfHSNXDoSCrmBUWHuLhrfSAnFTKVJcik5Z3P0GBC5iWmVAi4FtT1dmcxfDp/lmosTVnLP2iKDcpIILWA5iBh+nWAJUwUgDNRtq4udG1hCEipSy2mDcfUa9IIoUDUb1OFAbdLQK0BaS6gAGDtfo+14CuGKiklwc0vnsbRlWK0EO5BuSbC+Rb9I18Srnl04cu2MawEyQKipKk4Dg4YdsQElz2IdvSQCMMM6dNYx8QmtKQGAdxUcj6Y6mGqSV2BDEuTuWtT0/eIlZwaXIpL+ktt+0AYX/ADEpSW/qSTbsLZEHMWyxUbEWA/XpBSJIFfMCol9mU2kDJQFShUWLBycsDALRKpK02ZWQDcDbG0PM7BTc09gE9XHTvAqJSQCQSDUABcnc7QAlFIuXquWGC+Ra+IBctkSy5ySxSdfe9to0LKvLd0u2dPxrEEushRUlqgbanBd9Ws0MLCZ/xp9rHtAYjehbhxknUtjeDM2xBtcHu+DYNFqSElSkrSzl3DsTt1bSM5lKPpLBA5X1O5tAMZ5jlna4e/fZ4dwaqiq7gGz5gZRctYEuWIw+ad4YqWBLYFyPrYwETcKSS6u9v8ESHLQDSXY/qYkAhKaplRp5QxuCR1w0M4d1VEF06VXIPW0AiQVIZ0sBSFatsQfTo8PnopEsJ1KQSNWgAkqrK0qLq0S4pZse0Bw6KEUliHuUkZsQ9nEaJ3CczppwQ275/MJUpRcClyAlhgAbnUwD5s26sGzF2b+2YzpTRLDllHBDX/tFJdBpURyl0k4PdsRoHDuQVU4PLkMfzADOmKCXs9nMZ+JS5QoMRqSQKukPkipa0m4FLA4FrQkSChPykXudHz3gL8wMt7P6sDpGeYgqWmwYC+ATtyxFBRLi4SAztzfeCQKvSxuS73D7jWAuQslagDUkbtY9hpADmUpK86JDG3XrFzJHlyn+awcbVd4ZO4ZylSWBckvqYDNw4oSyhg3IIPUOdI2TVXVYEkMcbWvpGVZIswBakJcF8XVBS0lHKojIUDoehvAEh0S8srexBPU7Q/iVqCAQwxUX06PmKRwrlJNIF7ZBBzBS0gzFJPpASQNIBC086VpYjqQKv7wyZNFKgbXBO7k2t7CBMgpGUkB7n5X/ADCqFKNSWZAADtzd9oCeW8xyE2HRx1IhnCqcqu4Bth/86wKQ9g2SX1D5trmCmSqJds2uGw9tYAAKgpKrq2DW/wC0HIWwS7W1DMT1P6Qc3hnIIYZcbv7wtZsQAHIAZ3ZtTANmYUA2bm1jEhSSU2LWNicF9/3iQFTpV0lIKgfURYEdesaZSxztZ9gzaPfW8Y5SCEhK0qLOzYvvezRU2abECoJYLIPq/eA0TZb0UpLYUU2cfmNCCyqUgFLXYNTtCBMu4STd0kYbQG9mi5SChClH131zAOWoldJsGs96jtGdCKVKdJpwl7gD6u0Nm8OVpSoeo06m1oEqu7KDFyTtsN4A1EMm+Pd9LtGaVJLqKhSAeWp2A11ipR6EVA0OcdOkMmyyQQkKFw7v9t3gLkqJSSQXG2vbvGdaSU1Cy9g7job3tGpQoKUDBqe9xbSEHhSgqaqkgXDkvv8ApAFISHGbBiC9+72hU9JY0uVO7h7PvpiLWGsAXJ5BqA1+3aClEFIsWALgO4Vv1gJTRSwd8j5sXOYfNJBAZgck3H5gJPDFSqlOzCncNv3hgl+YC+QVMAfpAIEspXglAHVgegeH2oF7Au/3bLtFUlgCFFTAA6d30hSpvO7Gmq+z7tAQcOSsuCE6O7Puzw+Qol3DtgjBH+CFMohgDUQQT8p1d4M/y0AixJS7vbeAWUkgn5hoMjbW8Fw6fS4Ytg6/pFzOGZTpdiC9y99oCYphg3Zgcvv0gJPRY03U7jcd7xTFIDZs41O93iIOhBcEuP6n1G8EiRUQSCzWd3trAHNUQ1mByTp94kGkBZIVobfSKgOfJWpaSS6gkkADXqSYdKnJoqBZOSIxTVFwgFIKixIGmmIb5rfy2TUz4DEvtAXNmlKa0OnocF+m8bJCqkpBJUCOZ8e3V45XDzMps4LBxjdgctDjxFDKDO7WFlDcbQG+dPKUnmIY8oGCNBvAlRYLW6gW7B+kIl3a6XIeogF+g2iyorXSkpDB8WJ16QGuesMAbuWA/wA/MLMxSFJQ5Y75HSLmL8wEJYUkgltG0hSZlSQXSGBqcOegvi0BqUglzlQel/1gJsxQUEhXqGuR1EJ85iEggVN/7envDkJAuaQAS41HV/8AMwBS0gKbCme+o9oAoBUQHcfMNP3guHNjMLEX0uCLQXEIYhYZiRppkkwC5HEKVVe4sANet40JDG1gXJbf9oUEAkPSxJZmsND1hQnVPcKpFhv17QEl1LdySEmw36l4amYKSdBkQuaphYgktcAO2uIa9LJLEqe7fR4BC1FKCtNgdNG/Qw5KKmBNSWu++jQpDpJSSNwSAzmLmkJuFCxy3qti0BXELIDvd7bf4IugJIJu+p3/AEEVUGBBFwbkC52vFJBUuzWG1jvAMnAFQDOT9v2gUrIXSVGw/wAfSLmGsEi1JOmWxCzNcXIFsWuYDQE/XU6n+8SEmYAql7Pfp0iQGCRxAdkIuMjY94iZnN5n9QAA69YUtPOWIc2YjlfZ3gfOdkhnu4IsG/EAXEcSCSkoFT2GncmCkocgkhXbA7RnlqSFFTuWu4sR06QfCLcqUbORZvo0BoSmkMGUM0nPtD5XF2JQnlAHfqIx8LPpURmo+ojUbQUsN6XL3uBfciA6HDugkeoqc5a37wpXEhWEhxknA/eFGfUzGwAJJux6dYtKwhKiLknChd/7wGhEkEF7vrDDNCS6gFAfNqO8Z+DACGch37iBlzQUFOG1a5EBuVNKkM1NWC8ME+lNw9LAk/eMMiYzF3AsXDKA/aGr5h0OgAdTddoAnCsAJSfYn9hDVyAGa1OsZ1TBQEXIIy12guLQKckkNjL6QBJnUn0hybEYPfaLniovigvYm9oQrnAJJd8BrGIqdSN3dsC+x6wDl8SwDgGoWa9+sAHJDkONBgQgochyeUg2Zkk/mCMyqYNk2e2esASyxswJ0OIdK4p3AADC72vGNc2lVQuGvsBFqFyQTdnNmvizQDETKcfMXvpaK/iCosAARktjtC1zHIThWvbfERBpdQfD3Y1D9DAa5MoMRl8mLgeCNiS4J+l4kByp0wpLKILXYancxlZSTUbu9Ua5iAlIIYv9YGaWbR/8eAUUlSbqFIs+vR4PihypGbgWMJ4qSyg192wYdKmAEkNfbTrfWA0TpQJSamIw2+8JVMOHchwGdkvr3jPN9IpyNRDyQkiku+jXHWAnlU2ckEB20O/1jUJVQBVMGQzWv16wmctikYBydBpClsFizhrsLPvAbp8x5qCMX7Rc2WCSUqDsOzdYzBYCFdTkDD7QhUwKUm3L8xFhAbEKKrO7m5uAw0EGlZTYk8vpUz2OhgETGISGIOwx0gip1sSyQNbvAbpQAIJUHb2bpFSpjTFk4tfSMMnlUq1tLYhkycAE3sMf9veAZMSEglK2uX1+nWMpFWpAAs753gCp5lRDBumd2iJn1KNwRobQDUTCDcsbB2sevSHy0pS4Bud92jHLnAlQV7CxcQMldKSFBg/T/BAOkgeWUqs7/l4pamYOSDhI/faJMnhwR+htCZJACnLdQ30gC8g+pzU7/wBo0S2PKSQP6T+kJlcQ6H106wCZgUnJKvaxgOi4KAE3ZrRITw/Eiz222i4DLOHPAccbRIkAmarlTCl+o9okSAtRuIhP8z/N4uJAP47SFLN09okSAXMyruINH+5FRIA+D9cN4w8w7CJEgCJ/me4gG5gP+R/ESJAAn/6mF8Hr2H5iRICiP5p7iHNfvU8SJAJl4V2ipwsr/wBsSJAO4YcnuqM8oZ/6YqJAbWYK7CJEiQH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" name="Afgeronde rechthoek 15">
            <a:hlinkClick r:id="rId9" action="ppaction://hlinksldjump"/>
          </p:cNvPr>
          <p:cNvSpPr/>
          <p:nvPr/>
        </p:nvSpPr>
        <p:spPr>
          <a:xfrm>
            <a:off x="4570852" y="6112794"/>
            <a:ext cx="4248472" cy="64807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stop</a:t>
            </a:r>
            <a:endParaRPr lang="nl-NL" sz="4000" dirty="0"/>
          </a:p>
        </p:txBody>
      </p:sp>
      <p:sp>
        <p:nvSpPr>
          <p:cNvPr id="15" name="PIJL-RECHTS 14"/>
          <p:cNvSpPr/>
          <p:nvPr/>
        </p:nvSpPr>
        <p:spPr>
          <a:xfrm>
            <a:off x="850313" y="3861048"/>
            <a:ext cx="2929599" cy="2448272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druk op item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146712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geronde rechthoek 1"/>
          <p:cNvSpPr/>
          <p:nvPr/>
        </p:nvSpPr>
        <p:spPr>
          <a:xfrm>
            <a:off x="1043608" y="404664"/>
            <a:ext cx="7272808" cy="6048672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Afgeronde rechthoek 2"/>
          <p:cNvSpPr/>
          <p:nvPr/>
        </p:nvSpPr>
        <p:spPr>
          <a:xfrm>
            <a:off x="1547664" y="836712"/>
            <a:ext cx="6336704" cy="51845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>
                <a:solidFill>
                  <a:schemeClr val="tx1"/>
                </a:solidFill>
              </a:rPr>
              <a:t>telefoonnummers:</a:t>
            </a:r>
          </a:p>
          <a:p>
            <a:r>
              <a:rPr lang="nl-NL" sz="2800" dirty="0" smtClean="0">
                <a:solidFill>
                  <a:srgbClr val="FF0000"/>
                </a:solidFill>
              </a:rPr>
              <a:t> </a:t>
            </a:r>
            <a:r>
              <a:rPr lang="nl-NL" sz="2800" dirty="0" err="1" smtClean="0">
                <a:solidFill>
                  <a:srgbClr val="FF0000"/>
                </a:solidFill>
              </a:rPr>
              <a:t>hva</a:t>
            </a:r>
            <a:r>
              <a:rPr lang="nl-NL" sz="2800" dirty="0" smtClean="0">
                <a:solidFill>
                  <a:srgbClr val="FF0000"/>
                </a:solidFill>
              </a:rPr>
              <a:t> 020</a:t>
            </a:r>
          </a:p>
          <a:p>
            <a:r>
              <a:rPr lang="nl-NL" sz="2800" dirty="0" smtClean="0">
                <a:solidFill>
                  <a:srgbClr val="FF0000"/>
                </a:solidFill>
              </a:rPr>
              <a:t> </a:t>
            </a:r>
            <a:r>
              <a:rPr lang="nl-NL" sz="2800" dirty="0" err="1" smtClean="0">
                <a:solidFill>
                  <a:srgbClr val="FF0000"/>
                </a:solidFill>
              </a:rPr>
              <a:t>apple</a:t>
            </a:r>
            <a:r>
              <a:rPr lang="nl-NL" sz="2800" dirty="0" smtClean="0">
                <a:solidFill>
                  <a:srgbClr val="FF0000"/>
                </a:solidFill>
              </a:rPr>
              <a:t> 023</a:t>
            </a:r>
          </a:p>
          <a:p>
            <a:endParaRPr lang="nl-NL" sz="2800" dirty="0">
              <a:solidFill>
                <a:schemeClr val="tx1"/>
              </a:solidFill>
            </a:endParaRPr>
          </a:p>
          <a:p>
            <a:r>
              <a:rPr lang="nl-NL" sz="2800" dirty="0" smtClean="0">
                <a:solidFill>
                  <a:schemeClr val="tx1"/>
                </a:solidFill>
              </a:rPr>
              <a:t>telefonisch contact:</a:t>
            </a:r>
          </a:p>
          <a:p>
            <a:r>
              <a:rPr lang="nl-NL" sz="2800" dirty="0" smtClean="0">
                <a:solidFill>
                  <a:srgbClr val="FF0000"/>
                </a:solidFill>
              </a:rPr>
              <a:t> achmea contact telefoon</a:t>
            </a:r>
          </a:p>
          <a:p>
            <a:endParaRPr lang="nl-NL" sz="2800" dirty="0" smtClean="0">
              <a:solidFill>
                <a:srgbClr val="FF0000"/>
              </a:solidFill>
            </a:endParaRPr>
          </a:p>
          <a:p>
            <a:r>
              <a:rPr lang="nl-NL" sz="2800" dirty="0" smtClean="0">
                <a:solidFill>
                  <a:schemeClr val="tx1"/>
                </a:solidFill>
              </a:rPr>
              <a:t>mailadres</a:t>
            </a:r>
          </a:p>
          <a:p>
            <a:r>
              <a:rPr lang="nl-NL" sz="2800" dirty="0" smtClean="0">
                <a:solidFill>
                  <a:schemeClr val="bg1"/>
                </a:solidFill>
              </a:rPr>
              <a:t>‘</a:t>
            </a:r>
            <a:r>
              <a:rPr lang="nl-NL" sz="2800" dirty="0" smtClean="0">
                <a:solidFill>
                  <a:srgbClr val="FF0000"/>
                </a:solidFill>
              </a:rPr>
              <a:t>haan*@hva.nl</a:t>
            </a:r>
          </a:p>
          <a:p>
            <a:r>
              <a:rPr lang="nl-NL" sz="2800" dirty="0" smtClean="0">
                <a:solidFill>
                  <a:schemeClr val="bg1"/>
                </a:solidFill>
              </a:rPr>
              <a:t>‘</a:t>
            </a:r>
            <a:r>
              <a:rPr lang="nl-NL" sz="2800" dirty="0" smtClean="0">
                <a:solidFill>
                  <a:srgbClr val="FF0000"/>
                </a:solidFill>
              </a:rPr>
              <a:t>pechtold*@tweedekamer.nl</a:t>
            </a:r>
          </a:p>
          <a:p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707904" y="30825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solidFill>
                  <a:schemeClr val="bg1"/>
                </a:solidFill>
              </a:rPr>
              <a:t>ZOEKTIP 2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5" name="Actieknop: Aangepast 4">
            <a:hlinkClick r:id="rId2" action="ppaction://hlinksldjump" highlightClick="1"/>
          </p:cNvPr>
          <p:cNvSpPr/>
          <p:nvPr/>
        </p:nvSpPr>
        <p:spPr>
          <a:xfrm>
            <a:off x="8199554" y="0"/>
            <a:ext cx="944446" cy="523220"/>
          </a:xfrm>
          <a:prstGeom prst="actionButtonBlank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menu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0335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geronde rechthoek 1"/>
          <p:cNvSpPr/>
          <p:nvPr/>
        </p:nvSpPr>
        <p:spPr>
          <a:xfrm>
            <a:off x="1043608" y="404664"/>
            <a:ext cx="7272808" cy="6048672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Afgeronde rechthoek 2"/>
          <p:cNvSpPr/>
          <p:nvPr/>
        </p:nvSpPr>
        <p:spPr>
          <a:xfrm>
            <a:off x="1547664" y="836712"/>
            <a:ext cx="6336704" cy="51845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>
                <a:solidFill>
                  <a:schemeClr val="tx1"/>
                </a:solidFill>
              </a:rPr>
              <a:t>afbeeldingen:</a:t>
            </a:r>
          </a:p>
          <a:p>
            <a:r>
              <a:rPr lang="nl-NL" sz="2800" dirty="0" smtClean="0">
                <a:solidFill>
                  <a:srgbClr val="FF0000"/>
                </a:solidFill>
              </a:rPr>
              <a:t> beeldbank</a:t>
            </a:r>
          </a:p>
          <a:p>
            <a:r>
              <a:rPr lang="nl-NL" sz="2800" dirty="0" smtClean="0">
                <a:solidFill>
                  <a:srgbClr val="FF0000"/>
                </a:solidFill>
              </a:rPr>
              <a:t> </a:t>
            </a:r>
            <a:endParaRPr lang="nl-NL" sz="2800" dirty="0">
              <a:solidFill>
                <a:schemeClr val="tx1"/>
              </a:solidFill>
            </a:endParaRPr>
          </a:p>
          <a:p>
            <a:r>
              <a:rPr lang="nl-NL" sz="2800" dirty="0" smtClean="0">
                <a:solidFill>
                  <a:schemeClr val="tx1"/>
                </a:solidFill>
              </a:rPr>
              <a:t>filteren op kleur: </a:t>
            </a:r>
            <a:r>
              <a:rPr lang="nl-NL" sz="2800" dirty="0" smtClean="0">
                <a:solidFill>
                  <a:srgbClr val="00B050"/>
                </a:solidFill>
              </a:rPr>
              <a:t>zoekhulpmiddelen</a:t>
            </a:r>
          </a:p>
          <a:p>
            <a:r>
              <a:rPr lang="nl-NL" sz="2800" dirty="0" smtClean="0">
                <a:solidFill>
                  <a:srgbClr val="FF0000"/>
                </a:solidFill>
              </a:rPr>
              <a:t> </a:t>
            </a:r>
            <a:r>
              <a:rPr lang="nl-NL" sz="2800" dirty="0" smtClean="0">
                <a:solidFill>
                  <a:schemeClr val="tx1"/>
                </a:solidFill>
              </a:rPr>
              <a:t>grijs geeft oude beelden</a:t>
            </a:r>
          </a:p>
          <a:p>
            <a:endParaRPr lang="nl-NL" sz="2800" dirty="0" smtClean="0">
              <a:solidFill>
                <a:srgbClr val="FF0000"/>
              </a:solidFill>
            </a:endParaRPr>
          </a:p>
          <a:p>
            <a:r>
              <a:rPr lang="nl-NL" sz="2800" dirty="0" smtClean="0">
                <a:solidFill>
                  <a:schemeClr val="tx1"/>
                </a:solidFill>
              </a:rPr>
              <a:t>open gevonden afbeelding; rechter-muisklik: </a:t>
            </a:r>
            <a:r>
              <a:rPr lang="nl-NL" sz="2800" dirty="0" err="1" smtClean="0">
                <a:solidFill>
                  <a:schemeClr val="tx1"/>
                </a:solidFill>
              </a:rPr>
              <a:t>Afbeeldings</a:t>
            </a:r>
            <a:r>
              <a:rPr lang="nl-NL" sz="2800" dirty="0" smtClean="0">
                <a:solidFill>
                  <a:schemeClr val="tx1"/>
                </a:solidFill>
              </a:rPr>
              <a:t>-URL kopiëren; klik op cameraatje en plak </a:t>
            </a:r>
          </a:p>
          <a:p>
            <a:r>
              <a:rPr lang="nl-NL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geeft sites waar afbeelding ook staat</a:t>
            </a:r>
            <a:endParaRPr lang="nl-NL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707904" y="30825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solidFill>
                  <a:schemeClr val="bg1"/>
                </a:solidFill>
              </a:rPr>
              <a:t>ZOEKTIP 3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5" name="Actieknop: Aangepast 4">
            <a:hlinkClick r:id="rId2" action="ppaction://hlinksldjump" highlightClick="1"/>
          </p:cNvPr>
          <p:cNvSpPr/>
          <p:nvPr/>
        </p:nvSpPr>
        <p:spPr>
          <a:xfrm>
            <a:off x="8199554" y="0"/>
            <a:ext cx="944446" cy="523220"/>
          </a:xfrm>
          <a:prstGeom prst="actionButtonBlank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menu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3427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geronde rechthoek 1"/>
          <p:cNvSpPr/>
          <p:nvPr/>
        </p:nvSpPr>
        <p:spPr>
          <a:xfrm>
            <a:off x="1043608" y="404664"/>
            <a:ext cx="7272808" cy="604867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Afgeronde rechthoek 2"/>
          <p:cNvSpPr/>
          <p:nvPr/>
        </p:nvSpPr>
        <p:spPr>
          <a:xfrm>
            <a:off x="1547664" y="836712"/>
            <a:ext cx="6336704" cy="518457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>
                <a:solidFill>
                  <a:schemeClr val="tx1"/>
                </a:solidFill>
              </a:rPr>
              <a:t>video:</a:t>
            </a:r>
          </a:p>
          <a:p>
            <a:r>
              <a:rPr lang="nl-NL" sz="2800" dirty="0" smtClean="0">
                <a:solidFill>
                  <a:srgbClr val="FF0000"/>
                </a:solidFill>
              </a:rPr>
              <a:t> </a:t>
            </a:r>
            <a:r>
              <a:rPr lang="nl-NL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YouTube</a:t>
            </a:r>
            <a:r>
              <a:rPr lang="nl-N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; Apple</a:t>
            </a:r>
            <a:endParaRPr lang="nl-NL" sz="2800" dirty="0">
              <a:solidFill>
                <a:schemeClr val="tx1"/>
              </a:solidFill>
            </a:endParaRPr>
          </a:p>
          <a:p>
            <a:r>
              <a:rPr lang="nl-NL" sz="2800" dirty="0" smtClean="0">
                <a:solidFill>
                  <a:srgbClr val="FF0000"/>
                </a:solidFill>
              </a:rPr>
              <a:t> </a:t>
            </a:r>
            <a:r>
              <a:rPr lang="nl-NL" sz="2800" dirty="0" smtClean="0">
                <a:solidFill>
                  <a:schemeClr val="tx1"/>
                </a:solidFill>
              </a:rPr>
              <a:t>youtube.com/</a:t>
            </a:r>
            <a:r>
              <a:rPr lang="nl-NL" sz="2800" dirty="0" err="1" smtClean="0">
                <a:solidFill>
                  <a:schemeClr val="tx1"/>
                </a:solidFill>
              </a:rPr>
              <a:t>education</a:t>
            </a:r>
            <a:endParaRPr lang="nl-NL" sz="2800" dirty="0" smtClean="0">
              <a:solidFill>
                <a:schemeClr val="tx1"/>
              </a:solidFill>
            </a:endParaRPr>
          </a:p>
          <a:p>
            <a:r>
              <a:rPr lang="nl-NL" sz="2800" dirty="0" smtClean="0">
                <a:solidFill>
                  <a:schemeClr val="tx1"/>
                </a:solidFill>
              </a:rPr>
              <a:t> apple.com/nl/</a:t>
            </a:r>
            <a:r>
              <a:rPr lang="nl-NL" sz="2800" dirty="0" err="1" smtClean="0">
                <a:solidFill>
                  <a:schemeClr val="tx1"/>
                </a:solidFill>
              </a:rPr>
              <a:t>education</a:t>
            </a:r>
            <a:r>
              <a:rPr lang="nl-NL" sz="2800" dirty="0" smtClean="0">
                <a:solidFill>
                  <a:schemeClr val="tx1"/>
                </a:solidFill>
              </a:rPr>
              <a:t>/</a:t>
            </a:r>
            <a:r>
              <a:rPr lang="nl-NL" sz="2800" dirty="0" err="1" smtClean="0">
                <a:solidFill>
                  <a:schemeClr val="tx1"/>
                </a:solidFill>
              </a:rPr>
              <a:t>itunes</a:t>
            </a:r>
            <a:r>
              <a:rPr lang="nl-NL" sz="2800" dirty="0" smtClean="0">
                <a:solidFill>
                  <a:schemeClr val="tx1"/>
                </a:solidFill>
              </a:rPr>
              <a:t>-u</a:t>
            </a:r>
          </a:p>
          <a:p>
            <a:endParaRPr lang="nl-NL" sz="2800" dirty="0">
              <a:solidFill>
                <a:schemeClr val="tx1"/>
              </a:solidFill>
            </a:endParaRPr>
          </a:p>
          <a:p>
            <a:r>
              <a:rPr lang="nl-NL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Google; Bing; Yahoo</a:t>
            </a:r>
          </a:p>
          <a:p>
            <a:r>
              <a:rPr lang="nl-NL" sz="2800" dirty="0" smtClean="0">
                <a:solidFill>
                  <a:schemeClr val="tx1"/>
                </a:solidFill>
              </a:rPr>
              <a:t>google.nl/video</a:t>
            </a:r>
          </a:p>
          <a:p>
            <a:r>
              <a:rPr lang="nl-NL" sz="2800" dirty="0" smtClean="0">
                <a:solidFill>
                  <a:schemeClr val="tx1"/>
                </a:solidFill>
              </a:rPr>
              <a:t>bing.nl/video</a:t>
            </a:r>
          </a:p>
          <a:p>
            <a:r>
              <a:rPr lang="nl-NL" sz="2800" dirty="0" smtClean="0">
                <a:solidFill>
                  <a:schemeClr val="tx1"/>
                </a:solidFill>
              </a:rPr>
              <a:t>screen.yahoo.com</a:t>
            </a:r>
            <a:endParaRPr lang="nl-NL" sz="2800" dirty="0">
              <a:solidFill>
                <a:schemeClr val="tx1"/>
              </a:solidFill>
            </a:endParaRPr>
          </a:p>
          <a:p>
            <a:endParaRPr lang="nl-NL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707904" y="30825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solidFill>
                  <a:schemeClr val="bg1"/>
                </a:solidFill>
              </a:rPr>
              <a:t>ZOEKTIP 4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5" name="Actieknop: Aangepast 4">
            <a:hlinkClick r:id="rId2" action="ppaction://hlinksldjump" highlightClick="1"/>
          </p:cNvPr>
          <p:cNvSpPr/>
          <p:nvPr/>
        </p:nvSpPr>
        <p:spPr>
          <a:xfrm>
            <a:off x="8199554" y="0"/>
            <a:ext cx="944446" cy="523220"/>
          </a:xfrm>
          <a:prstGeom prst="actionButtonBlank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menu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17942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geronde rechthoek 1"/>
          <p:cNvSpPr/>
          <p:nvPr/>
        </p:nvSpPr>
        <p:spPr>
          <a:xfrm>
            <a:off x="1043608" y="404664"/>
            <a:ext cx="7272808" cy="60486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Afgeronde rechthoek 2"/>
          <p:cNvSpPr/>
          <p:nvPr/>
        </p:nvSpPr>
        <p:spPr>
          <a:xfrm>
            <a:off x="1547664" y="836712"/>
            <a:ext cx="6336704" cy="518457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>
                <a:solidFill>
                  <a:schemeClr val="tx1"/>
                </a:solidFill>
              </a:rPr>
              <a:t>statistiek:</a:t>
            </a:r>
          </a:p>
          <a:p>
            <a:r>
              <a:rPr lang="nl-NL" sz="2800" dirty="0" smtClean="0">
                <a:solidFill>
                  <a:srgbClr val="FF0000"/>
                </a:solidFill>
              </a:rPr>
              <a:t> </a:t>
            </a:r>
            <a:r>
              <a:rPr lang="nl-N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CBS</a:t>
            </a:r>
            <a:endParaRPr lang="nl-NL" sz="2800" dirty="0">
              <a:solidFill>
                <a:schemeClr val="tx1"/>
              </a:solidFill>
            </a:endParaRPr>
          </a:p>
          <a:p>
            <a:r>
              <a:rPr lang="nl-NL" sz="2800" dirty="0" smtClean="0">
                <a:solidFill>
                  <a:srgbClr val="FF0000"/>
                </a:solidFill>
              </a:rPr>
              <a:t> zoekterm(en) </a:t>
            </a:r>
            <a:r>
              <a:rPr lang="nl-NL" sz="2800" dirty="0" err="1" smtClean="0">
                <a:solidFill>
                  <a:srgbClr val="FF0000"/>
                </a:solidFill>
              </a:rPr>
              <a:t>site:statline.cbs.nl</a:t>
            </a:r>
            <a:endParaRPr lang="nl-NL" sz="2800" dirty="0" smtClean="0">
              <a:solidFill>
                <a:srgbClr val="FF0000"/>
              </a:solidFill>
            </a:endParaRPr>
          </a:p>
          <a:p>
            <a:endParaRPr lang="nl-NL" sz="2800" dirty="0">
              <a:solidFill>
                <a:schemeClr val="tx1"/>
              </a:solidFill>
            </a:endParaRPr>
          </a:p>
          <a:p>
            <a:r>
              <a:rPr lang="nl-NL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Eurostat</a:t>
            </a:r>
            <a:endParaRPr lang="nl-NL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tx1"/>
                </a:solidFill>
              </a:rPr>
              <a:t>ec.europa.eu/</a:t>
            </a:r>
            <a:r>
              <a:rPr lang="nl-NL" sz="2800" dirty="0" err="1" smtClean="0">
                <a:solidFill>
                  <a:schemeClr val="tx1"/>
                </a:solidFill>
              </a:rPr>
              <a:t>eurostat</a:t>
            </a:r>
            <a:endParaRPr lang="nl-NL" sz="2800" dirty="0">
              <a:solidFill>
                <a:schemeClr val="tx1"/>
              </a:solidFill>
            </a:endParaRPr>
          </a:p>
          <a:p>
            <a:endParaRPr lang="nl-NL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707904" y="30825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solidFill>
                  <a:schemeClr val="bg1"/>
                </a:solidFill>
              </a:rPr>
              <a:t>ZOEKTIP 5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5" name="Actieknop: Aangepast 4">
            <a:hlinkClick r:id="rId2" action="ppaction://hlinksldjump" highlightClick="1"/>
          </p:cNvPr>
          <p:cNvSpPr/>
          <p:nvPr/>
        </p:nvSpPr>
        <p:spPr>
          <a:xfrm>
            <a:off x="8199554" y="0"/>
            <a:ext cx="944446" cy="523220"/>
          </a:xfrm>
          <a:prstGeom prst="actionButtonBlank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menu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4406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geronde rechthoek 1"/>
          <p:cNvSpPr/>
          <p:nvPr/>
        </p:nvSpPr>
        <p:spPr>
          <a:xfrm>
            <a:off x="1043608" y="404664"/>
            <a:ext cx="7272808" cy="604867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Afgeronde rechthoek 2"/>
          <p:cNvSpPr/>
          <p:nvPr/>
        </p:nvSpPr>
        <p:spPr>
          <a:xfrm>
            <a:off x="1547664" y="836712"/>
            <a:ext cx="6336704" cy="518457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>
                <a:solidFill>
                  <a:schemeClr val="tx1"/>
                </a:solidFill>
              </a:rPr>
              <a:t>deskundige:</a:t>
            </a:r>
          </a:p>
          <a:p>
            <a:r>
              <a:rPr lang="nl-NL" sz="2800" dirty="0" smtClean="0">
                <a:solidFill>
                  <a:srgbClr val="FF0000"/>
                </a:solidFill>
              </a:rPr>
              <a:t> </a:t>
            </a:r>
            <a:r>
              <a:rPr lang="nl-N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KNAW</a:t>
            </a:r>
            <a:endParaRPr lang="nl-NL" sz="2800" dirty="0">
              <a:solidFill>
                <a:schemeClr val="tx1"/>
              </a:solidFill>
            </a:endParaRPr>
          </a:p>
          <a:p>
            <a:r>
              <a:rPr lang="nl-NL" sz="2800" dirty="0" smtClean="0">
                <a:solidFill>
                  <a:srgbClr val="FF0000"/>
                </a:solidFill>
              </a:rPr>
              <a:t> “zwarte piet” </a:t>
            </a:r>
            <a:r>
              <a:rPr lang="nl-NL" sz="2800" dirty="0" err="1" smtClean="0">
                <a:solidFill>
                  <a:srgbClr val="FF0000"/>
                </a:solidFill>
              </a:rPr>
              <a:t>repository</a:t>
            </a:r>
            <a:endParaRPr lang="nl-NL" sz="2800" dirty="0" smtClean="0">
              <a:solidFill>
                <a:srgbClr val="FF0000"/>
              </a:solidFill>
            </a:endParaRPr>
          </a:p>
          <a:p>
            <a:r>
              <a:rPr lang="nl-NL" sz="2800" dirty="0" smtClean="0">
                <a:solidFill>
                  <a:srgbClr val="FF0000"/>
                </a:solidFill>
              </a:rPr>
              <a:t> “</a:t>
            </a:r>
            <a:r>
              <a:rPr lang="nl-NL" sz="2800" dirty="0">
                <a:solidFill>
                  <a:srgbClr val="FF0000"/>
                </a:solidFill>
              </a:rPr>
              <a:t>zwarte piet” </a:t>
            </a:r>
            <a:r>
              <a:rPr lang="nl-NL" sz="2800" dirty="0" err="1" smtClean="0">
                <a:solidFill>
                  <a:srgbClr val="FF0000"/>
                </a:solidFill>
              </a:rPr>
              <a:t>knaw</a:t>
            </a:r>
            <a:endParaRPr lang="nl-NL" sz="2800" dirty="0" smtClean="0">
              <a:solidFill>
                <a:srgbClr val="FF0000"/>
              </a:solidFill>
            </a:endParaRPr>
          </a:p>
          <a:p>
            <a:endParaRPr lang="nl-NL" sz="2800" dirty="0">
              <a:solidFill>
                <a:schemeClr val="tx1"/>
              </a:solidFill>
            </a:endParaRPr>
          </a:p>
          <a:p>
            <a:r>
              <a:rPr lang="nl-NL" sz="2800" dirty="0" smtClean="0">
                <a:solidFill>
                  <a:srgbClr val="FF0000"/>
                </a:solidFill>
              </a:rPr>
              <a:t> hbo-kennisbank.nl</a:t>
            </a:r>
          </a:p>
          <a:p>
            <a:r>
              <a:rPr lang="nl-NL" sz="2800" dirty="0">
                <a:solidFill>
                  <a:srgbClr val="FF0000"/>
                </a:solidFill>
              </a:rPr>
              <a:t> </a:t>
            </a:r>
            <a:r>
              <a:rPr lang="nl-NL" sz="2800" dirty="0" smtClean="0">
                <a:solidFill>
                  <a:srgbClr val="FF0000"/>
                </a:solidFill>
              </a:rPr>
              <a:t>narcis.nl </a:t>
            </a:r>
          </a:p>
          <a:p>
            <a:r>
              <a:rPr lang="nl-NL" sz="2800" dirty="0" smtClean="0">
                <a:solidFill>
                  <a:schemeClr val="tx1"/>
                </a:solidFill>
              </a:rPr>
              <a:t>50.000 wetenschappers met hun expertise</a:t>
            </a:r>
            <a:endParaRPr lang="nl-NL" sz="2800" dirty="0">
              <a:solidFill>
                <a:schemeClr val="tx1"/>
              </a:solidFill>
            </a:endParaRPr>
          </a:p>
          <a:p>
            <a:endParaRPr lang="nl-NL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707904" y="30825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solidFill>
                  <a:schemeClr val="bg1"/>
                </a:solidFill>
              </a:rPr>
              <a:t>ZOEKTIP 6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5" name="Actieknop: Aangepast 4">
            <a:hlinkClick r:id="rId2" action="ppaction://hlinksldjump" highlightClick="1"/>
          </p:cNvPr>
          <p:cNvSpPr/>
          <p:nvPr/>
        </p:nvSpPr>
        <p:spPr>
          <a:xfrm>
            <a:off x="8199554" y="0"/>
            <a:ext cx="944446" cy="523220"/>
          </a:xfrm>
          <a:prstGeom prst="actionButtonBlank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menu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71204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geronde rechthoek 1"/>
          <p:cNvSpPr/>
          <p:nvPr/>
        </p:nvSpPr>
        <p:spPr>
          <a:xfrm>
            <a:off x="1043608" y="404664"/>
            <a:ext cx="7272808" cy="60486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Afgeronde rechthoek 2"/>
          <p:cNvSpPr/>
          <p:nvPr/>
        </p:nvSpPr>
        <p:spPr>
          <a:xfrm>
            <a:off x="1547664" y="836712"/>
            <a:ext cx="6336704" cy="518457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>
                <a:solidFill>
                  <a:schemeClr val="tx1"/>
                </a:solidFill>
              </a:rPr>
              <a:t>via afbeeldingen:</a:t>
            </a:r>
          </a:p>
          <a:p>
            <a:r>
              <a:rPr lang="nl-NL" sz="2800" dirty="0" smtClean="0">
                <a:solidFill>
                  <a:srgbClr val="FF0000"/>
                </a:solidFill>
              </a:rPr>
              <a:t>ondergrondse opslag CO</a:t>
            </a:r>
            <a:r>
              <a:rPr lang="nl-NL" sz="2800" baseline="-25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nl-NL" sz="2800" dirty="0" smtClean="0">
                <a:solidFill>
                  <a:schemeClr val="tx1"/>
                </a:solidFill>
              </a:rPr>
              <a:t>via een plaatje dat werkelijk een tekening van een ondergrondse opslag geeft ga je naar de tekst die erbij hoort</a:t>
            </a:r>
          </a:p>
          <a:p>
            <a:endParaRPr lang="nl-NL" sz="2800" dirty="0">
              <a:solidFill>
                <a:schemeClr val="tx1"/>
              </a:solidFill>
            </a:endParaRPr>
          </a:p>
          <a:p>
            <a:r>
              <a:rPr lang="nl-NL" sz="2800" dirty="0" smtClean="0">
                <a:solidFill>
                  <a:schemeClr val="tx1"/>
                </a:solidFill>
              </a:rPr>
              <a:t>vertaling controleren:</a:t>
            </a:r>
          </a:p>
          <a:p>
            <a:r>
              <a:rPr lang="nl-NL" sz="2800" dirty="0" smtClean="0">
                <a:solidFill>
                  <a:schemeClr val="tx1"/>
                </a:solidFill>
              </a:rPr>
              <a:t>zoek het plaatje met de vertaalde term; krijg je het juiste plaatje?</a:t>
            </a:r>
            <a:endParaRPr lang="nl-NL" sz="2800" dirty="0">
              <a:solidFill>
                <a:schemeClr val="tx1"/>
              </a:solidFill>
            </a:endParaRPr>
          </a:p>
          <a:p>
            <a:endParaRPr lang="nl-NL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707904" y="308258"/>
            <a:ext cx="1944216" cy="58477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solidFill>
                  <a:schemeClr val="bg1"/>
                </a:solidFill>
              </a:rPr>
              <a:t>ZOEKTIP 7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5" name="Actieknop: Aangepast 4">
            <a:hlinkClick r:id="rId2" action="ppaction://hlinksldjump" highlightClick="1"/>
          </p:cNvPr>
          <p:cNvSpPr/>
          <p:nvPr/>
        </p:nvSpPr>
        <p:spPr>
          <a:xfrm>
            <a:off x="8199554" y="0"/>
            <a:ext cx="944446" cy="523220"/>
          </a:xfrm>
          <a:prstGeom prst="actionButtonBlank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menu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2156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95536" y="4077072"/>
            <a:ext cx="8563746" cy="224676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800" dirty="0" smtClean="0"/>
              <a:t>De </a:t>
            </a:r>
            <a:r>
              <a:rPr lang="nl-NL" sz="2800" dirty="0" err="1" smtClean="0"/>
              <a:t>toolbar</a:t>
            </a:r>
            <a:r>
              <a:rPr lang="nl-NL" sz="2800" dirty="0" smtClean="0"/>
              <a:t> van Google heeft een aantal prettige mogelijkheden, zoals: </a:t>
            </a:r>
          </a:p>
          <a:p>
            <a:r>
              <a:rPr lang="nl-NL" sz="2800" dirty="0" smtClean="0"/>
              <a:t>  het markeren van zoektermen</a:t>
            </a:r>
          </a:p>
          <a:p>
            <a:r>
              <a:rPr lang="nl-NL" sz="2800" dirty="0" smtClean="0"/>
              <a:t>  volgende zoeken</a:t>
            </a:r>
          </a:p>
          <a:p>
            <a:r>
              <a:rPr lang="nl-NL" sz="2800" dirty="0"/>
              <a:t> </a:t>
            </a:r>
            <a:r>
              <a:rPr lang="nl-NL" sz="2800" dirty="0" smtClean="0"/>
              <a:t> </a:t>
            </a:r>
            <a:endParaRPr lang="nl-NL" sz="2800" dirty="0"/>
          </a:p>
        </p:txBody>
      </p:sp>
      <p:sp>
        <p:nvSpPr>
          <p:cNvPr id="3" name="Rechthoek 2"/>
          <p:cNvSpPr/>
          <p:nvPr/>
        </p:nvSpPr>
        <p:spPr>
          <a:xfrm>
            <a:off x="1222051" y="5072843"/>
            <a:ext cx="1440160" cy="316043"/>
          </a:xfrm>
          <a:prstGeom prst="rect">
            <a:avLst/>
          </a:prstGeom>
          <a:solidFill>
            <a:srgbClr val="FFFF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3232847" y="5072843"/>
            <a:ext cx="1843208" cy="300374"/>
          </a:xfrm>
          <a:prstGeom prst="rect">
            <a:avLst/>
          </a:prstGeom>
          <a:solidFill>
            <a:srgbClr val="FFFF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323528" y="260648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Als je bij de Google balk ‘in cache’ activeert worden alle zoektermen in </a:t>
            </a:r>
            <a:r>
              <a:rPr lang="nl-NL" sz="2800" dirty="0" err="1" smtClean="0"/>
              <a:t>highlight</a:t>
            </a:r>
            <a:r>
              <a:rPr lang="nl-NL" sz="2800" dirty="0" smtClean="0"/>
              <a:t> weergegeven. </a:t>
            </a:r>
            <a:endParaRPr lang="nl-NL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45439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tieknop: Aangepast 5">
            <a:hlinkClick r:id="rId3" action="ppaction://hlinksldjump" highlightClick="1"/>
          </p:cNvPr>
          <p:cNvSpPr/>
          <p:nvPr/>
        </p:nvSpPr>
        <p:spPr>
          <a:xfrm>
            <a:off x="7739047" y="5800621"/>
            <a:ext cx="944446" cy="523220"/>
          </a:xfrm>
          <a:prstGeom prst="actionButtonBlank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menu</a:t>
            </a:r>
            <a:endParaRPr lang="nl-NL" sz="2400" dirty="0"/>
          </a:p>
        </p:txBody>
      </p:sp>
      <p:sp>
        <p:nvSpPr>
          <p:cNvPr id="9" name="Rechthoek 8"/>
          <p:cNvSpPr/>
          <p:nvPr/>
        </p:nvSpPr>
        <p:spPr>
          <a:xfrm>
            <a:off x="2483768" y="776217"/>
            <a:ext cx="1440160" cy="438538"/>
          </a:xfrm>
          <a:prstGeom prst="rect">
            <a:avLst/>
          </a:prstGeom>
          <a:solidFill>
            <a:srgbClr val="FFFF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03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8" grpId="0" animBg="1"/>
      <p:bldP spid="2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1808907" y="459122"/>
            <a:ext cx="276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sz="2800" b="1" dirty="0" err="1">
                <a:solidFill>
                  <a:prstClr val="black"/>
                </a:solidFill>
              </a:rPr>
              <a:t>toetscombinaties</a:t>
            </a:r>
            <a:endParaRPr lang="nl-NL" sz="2800" b="1" dirty="0">
              <a:solidFill>
                <a:prstClr val="black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808907" y="1196752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dirty="0">
                <a:solidFill>
                  <a:schemeClr val="accent6">
                    <a:lumMod val="75000"/>
                  </a:schemeClr>
                </a:solidFill>
              </a:rPr>
              <a:t>filters, zoekformulieren (geavanceerd zoeken)</a:t>
            </a:r>
          </a:p>
        </p:txBody>
      </p:sp>
      <p:sp>
        <p:nvSpPr>
          <p:cNvPr id="5" name="Rechthoek 4"/>
          <p:cNvSpPr/>
          <p:nvPr/>
        </p:nvSpPr>
        <p:spPr>
          <a:xfrm>
            <a:off x="1808907" y="1899282"/>
            <a:ext cx="5448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 smtClean="0">
                <a:solidFill>
                  <a:schemeClr val="accent6">
                    <a:lumMod val="75000"/>
                  </a:schemeClr>
                </a:solidFill>
              </a:rPr>
              <a:t>zoekoperatoren of zoekcommando’s</a:t>
            </a:r>
            <a:endParaRPr lang="nl-NL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4" name="Picture 6" descr="Handige toetscombina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3348372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5905519" y="2924944"/>
            <a:ext cx="1152128" cy="57606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TAB</a:t>
            </a:r>
            <a:endParaRPr lang="nl-NL" sz="2800" dirty="0"/>
          </a:p>
        </p:txBody>
      </p:sp>
      <p:sp>
        <p:nvSpPr>
          <p:cNvPr id="10" name="Rechthoek 9"/>
          <p:cNvSpPr/>
          <p:nvPr/>
        </p:nvSpPr>
        <p:spPr>
          <a:xfrm>
            <a:off x="4499992" y="2943402"/>
            <a:ext cx="1152128" cy="57606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ALT</a:t>
            </a:r>
            <a:endParaRPr lang="nl-NL" sz="2800" dirty="0"/>
          </a:p>
        </p:txBody>
      </p:sp>
      <p:sp>
        <p:nvSpPr>
          <p:cNvPr id="7" name="Tekstvak 6"/>
          <p:cNvSpPr txBox="1"/>
          <p:nvPr/>
        </p:nvSpPr>
        <p:spPr>
          <a:xfrm>
            <a:off x="5652120" y="2969824"/>
            <a:ext cx="253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/>
              <a:t>+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55571"/>
            <a:ext cx="115212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kstvak 12"/>
          <p:cNvSpPr txBox="1"/>
          <p:nvPr/>
        </p:nvSpPr>
        <p:spPr>
          <a:xfrm>
            <a:off x="5663073" y="3758951"/>
            <a:ext cx="253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/>
              <a:t>+</a:t>
            </a:r>
          </a:p>
        </p:txBody>
      </p:sp>
      <p:sp>
        <p:nvSpPr>
          <p:cNvPr id="14" name="Rechthoek 13"/>
          <p:cNvSpPr/>
          <p:nvPr/>
        </p:nvSpPr>
        <p:spPr>
          <a:xfrm>
            <a:off x="6180824" y="3758951"/>
            <a:ext cx="623424" cy="6824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D</a:t>
            </a:r>
            <a:endParaRPr lang="nl-NL" sz="2800" dirty="0"/>
          </a:p>
        </p:txBody>
      </p:sp>
      <p:sp>
        <p:nvSpPr>
          <p:cNvPr id="15" name="Rechthoek 14"/>
          <p:cNvSpPr/>
          <p:nvPr/>
        </p:nvSpPr>
        <p:spPr>
          <a:xfrm>
            <a:off x="6180824" y="4653136"/>
            <a:ext cx="623424" cy="57606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F</a:t>
            </a:r>
            <a:endParaRPr lang="nl-NL" sz="2800" dirty="0"/>
          </a:p>
        </p:txBody>
      </p:sp>
      <p:sp>
        <p:nvSpPr>
          <p:cNvPr id="16" name="Rechthoek 15"/>
          <p:cNvSpPr/>
          <p:nvPr/>
        </p:nvSpPr>
        <p:spPr>
          <a:xfrm>
            <a:off x="4510945" y="4671594"/>
            <a:ext cx="1152128" cy="57606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CTRL</a:t>
            </a:r>
            <a:endParaRPr lang="nl-NL" sz="2800" dirty="0"/>
          </a:p>
        </p:txBody>
      </p:sp>
      <p:sp>
        <p:nvSpPr>
          <p:cNvPr id="17" name="Tekstvak 16"/>
          <p:cNvSpPr txBox="1"/>
          <p:nvPr/>
        </p:nvSpPr>
        <p:spPr>
          <a:xfrm>
            <a:off x="5663073" y="4698016"/>
            <a:ext cx="253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/>
              <a:t>+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510945" y="5517232"/>
            <a:ext cx="1152128" cy="57606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ALT</a:t>
            </a:r>
            <a:endParaRPr lang="nl-NL" sz="2800" dirty="0"/>
          </a:p>
        </p:txBody>
      </p:sp>
      <p:sp>
        <p:nvSpPr>
          <p:cNvPr id="19" name="Rechthoek 18"/>
          <p:cNvSpPr/>
          <p:nvPr/>
        </p:nvSpPr>
        <p:spPr>
          <a:xfrm>
            <a:off x="6184881" y="5517232"/>
            <a:ext cx="623424" cy="57606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F1</a:t>
            </a:r>
            <a:endParaRPr lang="nl-NL" sz="2800" dirty="0"/>
          </a:p>
        </p:txBody>
      </p:sp>
      <p:sp>
        <p:nvSpPr>
          <p:cNvPr id="20" name="Tekstvak 19"/>
          <p:cNvSpPr txBox="1"/>
          <p:nvPr/>
        </p:nvSpPr>
        <p:spPr>
          <a:xfrm>
            <a:off x="5667130" y="5490104"/>
            <a:ext cx="253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/>
              <a:t>+</a:t>
            </a:r>
          </a:p>
        </p:txBody>
      </p:sp>
      <p:sp>
        <p:nvSpPr>
          <p:cNvPr id="21" name="Rechthoek 20"/>
          <p:cNvSpPr/>
          <p:nvPr/>
        </p:nvSpPr>
        <p:spPr>
          <a:xfrm>
            <a:off x="683568" y="459122"/>
            <a:ext cx="623424" cy="6028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1</a:t>
            </a:r>
            <a:endParaRPr lang="nl-NL" sz="2800" dirty="0"/>
          </a:p>
        </p:txBody>
      </p:sp>
      <p:sp>
        <p:nvSpPr>
          <p:cNvPr id="22" name="Rechthoek 21"/>
          <p:cNvSpPr/>
          <p:nvPr/>
        </p:nvSpPr>
        <p:spPr>
          <a:xfrm>
            <a:off x="683568" y="1899282"/>
            <a:ext cx="623424" cy="6028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</a:t>
            </a:r>
            <a:endParaRPr lang="nl-NL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Rechthoek 22"/>
          <p:cNvSpPr/>
          <p:nvPr/>
        </p:nvSpPr>
        <p:spPr>
          <a:xfrm>
            <a:off x="683568" y="1196752"/>
            <a:ext cx="623424" cy="6028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  <a:endParaRPr lang="nl-NL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403" y="4171590"/>
            <a:ext cx="1888891" cy="192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tieknop: Aangepast 1">
            <a:hlinkClick r:id="rId5" action="ppaction://hlinksldjump" highlightClick="1"/>
          </p:cNvPr>
          <p:cNvSpPr/>
          <p:nvPr/>
        </p:nvSpPr>
        <p:spPr>
          <a:xfrm>
            <a:off x="7921848" y="459122"/>
            <a:ext cx="944446" cy="523220"/>
          </a:xfrm>
          <a:prstGeom prst="actionButtonBlank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menu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78465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10" grpId="0" animBg="1"/>
      <p:bldP spid="7" grpId="0"/>
      <p:bldP spid="13" grpId="0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1808907" y="459122"/>
            <a:ext cx="276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sz="2800" b="1" dirty="0" err="1">
                <a:solidFill>
                  <a:prstClr val="black"/>
                </a:solidFill>
              </a:rPr>
              <a:t>toetscombinaties</a:t>
            </a:r>
            <a:endParaRPr lang="nl-NL" sz="2800" b="1" dirty="0">
              <a:solidFill>
                <a:prstClr val="black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808907" y="1196752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dirty="0">
                <a:solidFill>
                  <a:schemeClr val="accent6">
                    <a:lumMod val="75000"/>
                  </a:schemeClr>
                </a:solidFill>
              </a:rPr>
              <a:t>filters, zoekformulieren (geavanceerd zoeken)</a:t>
            </a:r>
          </a:p>
        </p:txBody>
      </p:sp>
      <p:sp>
        <p:nvSpPr>
          <p:cNvPr id="5" name="Rechthoek 4"/>
          <p:cNvSpPr/>
          <p:nvPr/>
        </p:nvSpPr>
        <p:spPr>
          <a:xfrm>
            <a:off x="1808907" y="1899282"/>
            <a:ext cx="5448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 smtClean="0">
                <a:solidFill>
                  <a:schemeClr val="accent6">
                    <a:lumMod val="75000"/>
                  </a:schemeClr>
                </a:solidFill>
              </a:rPr>
              <a:t>zoekoperatoren of zoekcommando’s</a:t>
            </a:r>
            <a:endParaRPr lang="nl-NL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4" name="Picture 6" descr="Handige toetscombina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3348372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5905519" y="2924944"/>
            <a:ext cx="1152128" cy="5760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>
                <a:solidFill>
                  <a:schemeClr val="bg2">
                    <a:lumMod val="25000"/>
                  </a:schemeClr>
                </a:solidFill>
              </a:rPr>
              <a:t>TAB</a:t>
            </a:r>
            <a:endParaRPr lang="nl-NL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652120" y="2969824"/>
            <a:ext cx="253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/>
              <a:t>+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7061793" y="3744665"/>
            <a:ext cx="253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/>
              <a:t>+</a:t>
            </a:r>
          </a:p>
        </p:txBody>
      </p:sp>
      <p:sp>
        <p:nvSpPr>
          <p:cNvPr id="14" name="Rechthoek 13"/>
          <p:cNvSpPr/>
          <p:nvPr/>
        </p:nvSpPr>
        <p:spPr>
          <a:xfrm>
            <a:off x="7380312" y="3704875"/>
            <a:ext cx="623424" cy="6824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>
                <a:solidFill>
                  <a:schemeClr val="bg2">
                    <a:lumMod val="25000"/>
                  </a:schemeClr>
                </a:solidFill>
              </a:rPr>
              <a:t>D</a:t>
            </a:r>
            <a:endParaRPr lang="nl-NL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6153779" y="4746104"/>
            <a:ext cx="623424" cy="5760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>
                <a:solidFill>
                  <a:schemeClr val="bg2">
                    <a:lumMod val="25000"/>
                  </a:schemeClr>
                </a:solidFill>
              </a:rPr>
              <a:t>F</a:t>
            </a:r>
            <a:endParaRPr lang="nl-NL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663073" y="4698016"/>
            <a:ext cx="253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/>
              <a:t>+</a:t>
            </a:r>
          </a:p>
        </p:txBody>
      </p:sp>
      <p:sp>
        <p:nvSpPr>
          <p:cNvPr id="19" name="Rechthoek 18"/>
          <p:cNvSpPr/>
          <p:nvPr/>
        </p:nvSpPr>
        <p:spPr>
          <a:xfrm>
            <a:off x="6169871" y="5626022"/>
            <a:ext cx="623424" cy="5760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>
                <a:solidFill>
                  <a:schemeClr val="bg2">
                    <a:lumMod val="25000"/>
                  </a:schemeClr>
                </a:solidFill>
              </a:rPr>
              <a:t>Q</a:t>
            </a:r>
            <a:endParaRPr lang="nl-NL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5667130" y="5490104"/>
            <a:ext cx="253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/>
              <a:t>+</a:t>
            </a:r>
          </a:p>
        </p:txBody>
      </p:sp>
      <p:sp>
        <p:nvSpPr>
          <p:cNvPr id="21" name="Rechthoek 20"/>
          <p:cNvSpPr/>
          <p:nvPr/>
        </p:nvSpPr>
        <p:spPr>
          <a:xfrm>
            <a:off x="683568" y="459122"/>
            <a:ext cx="623424" cy="6028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1</a:t>
            </a:r>
            <a:endParaRPr lang="nl-NL" sz="2800" dirty="0"/>
          </a:p>
        </p:txBody>
      </p:sp>
      <p:sp>
        <p:nvSpPr>
          <p:cNvPr id="22" name="Rechthoek 21"/>
          <p:cNvSpPr/>
          <p:nvPr/>
        </p:nvSpPr>
        <p:spPr>
          <a:xfrm>
            <a:off x="683568" y="1899282"/>
            <a:ext cx="623424" cy="6028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</a:t>
            </a:r>
            <a:endParaRPr lang="nl-NL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Rechthoek 22"/>
          <p:cNvSpPr/>
          <p:nvPr/>
        </p:nvSpPr>
        <p:spPr>
          <a:xfrm>
            <a:off x="683568" y="1196752"/>
            <a:ext cx="623424" cy="6028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  <a:endParaRPr lang="nl-NL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091" y="3704875"/>
            <a:ext cx="106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371" y="2850434"/>
            <a:ext cx="106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609" y="4653136"/>
            <a:ext cx="106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395" y="5533054"/>
            <a:ext cx="106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hthoek 26"/>
          <p:cNvSpPr/>
          <p:nvPr/>
        </p:nvSpPr>
        <p:spPr>
          <a:xfrm>
            <a:off x="4528731" y="3797843"/>
            <a:ext cx="1152128" cy="5760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>
                <a:solidFill>
                  <a:schemeClr val="bg2">
                    <a:lumMod val="25000"/>
                  </a:schemeClr>
                </a:solidFill>
              </a:rPr>
              <a:t>SHIFT</a:t>
            </a:r>
            <a:endParaRPr lang="nl-NL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32659"/>
            <a:ext cx="1316815" cy="16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Actieknop: Aangepast 27">
            <a:hlinkClick r:id="rId5" action="ppaction://hlinksldjump" highlightClick="1"/>
          </p:cNvPr>
          <p:cNvSpPr/>
          <p:nvPr/>
        </p:nvSpPr>
        <p:spPr>
          <a:xfrm>
            <a:off x="7718948" y="426089"/>
            <a:ext cx="944446" cy="523220"/>
          </a:xfrm>
          <a:prstGeom prst="actionButtonBlank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menu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02131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/>
      <p:bldP spid="13" grpId="0"/>
      <p:bldP spid="14" grpId="0" animBg="1"/>
      <p:bldP spid="15" grpId="0" animBg="1"/>
      <p:bldP spid="17" grpId="0"/>
      <p:bldP spid="19" grpId="0" animBg="1"/>
      <p:bldP spid="20" grpId="0"/>
      <p:bldP spid="21" grpId="0" animBg="1"/>
      <p:bldP spid="22" grpId="0" animBg="1"/>
      <p:bldP spid="23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Afbeelding 2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1808907" y="459122"/>
            <a:ext cx="276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sz="2800" dirty="0" err="1">
                <a:solidFill>
                  <a:schemeClr val="accent6">
                    <a:lumMod val="75000"/>
                  </a:schemeClr>
                </a:solidFill>
              </a:rPr>
              <a:t>toetscombinaties</a:t>
            </a:r>
            <a:endParaRPr lang="nl-NL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 useBgFill="1">
        <p:nvSpPr>
          <p:cNvPr id="4" name="Rechthoek 3"/>
          <p:cNvSpPr/>
          <p:nvPr/>
        </p:nvSpPr>
        <p:spPr>
          <a:xfrm>
            <a:off x="1568489" y="1196752"/>
            <a:ext cx="7102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b="1" dirty="0"/>
              <a:t>filters, zoekformulieren (geavanceerd zoeken)</a:t>
            </a:r>
          </a:p>
        </p:txBody>
      </p:sp>
      <p:sp>
        <p:nvSpPr>
          <p:cNvPr id="5" name="Rechthoek 4"/>
          <p:cNvSpPr/>
          <p:nvPr/>
        </p:nvSpPr>
        <p:spPr>
          <a:xfrm>
            <a:off x="1846931" y="1899282"/>
            <a:ext cx="5448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 smtClean="0">
                <a:solidFill>
                  <a:schemeClr val="accent6">
                    <a:lumMod val="75000"/>
                  </a:schemeClr>
                </a:solidFill>
              </a:rPr>
              <a:t>zoekoperatoren of zoekcommando’s</a:t>
            </a:r>
            <a:endParaRPr lang="nl-NL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683568" y="459122"/>
            <a:ext cx="623424" cy="6028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</a:t>
            </a:r>
            <a:endParaRPr lang="nl-NL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683568" y="1899282"/>
            <a:ext cx="623424" cy="6028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</a:t>
            </a:r>
            <a:endParaRPr lang="nl-NL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Rechthoek 22"/>
          <p:cNvSpPr/>
          <p:nvPr/>
        </p:nvSpPr>
        <p:spPr>
          <a:xfrm>
            <a:off x="683568" y="1196752"/>
            <a:ext cx="623424" cy="6028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2</a:t>
            </a:r>
            <a:endParaRPr lang="nl-NL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321" y="3284984"/>
            <a:ext cx="2757165" cy="306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ctieknop: Aangepast 9">
            <a:hlinkClick r:id="rId4" action="ppaction://hlinksldjump" highlightClick="1"/>
          </p:cNvPr>
          <p:cNvSpPr/>
          <p:nvPr/>
        </p:nvSpPr>
        <p:spPr>
          <a:xfrm>
            <a:off x="7726046" y="594266"/>
            <a:ext cx="944446" cy="523220"/>
          </a:xfrm>
          <a:prstGeom prst="actionButtonBlank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menu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331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2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" y="-15688"/>
            <a:ext cx="9046469" cy="68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hoek 4"/>
          <p:cNvSpPr/>
          <p:nvPr/>
        </p:nvSpPr>
        <p:spPr>
          <a:xfrm>
            <a:off x="1811175" y="476672"/>
            <a:ext cx="5570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dirty="0" smtClean="0"/>
              <a:t>zoekoperatoren of zoekcommando’s</a:t>
            </a:r>
            <a:endParaRPr lang="nl-NL" sz="2800" b="1" dirty="0"/>
          </a:p>
        </p:txBody>
      </p:sp>
      <p:sp>
        <p:nvSpPr>
          <p:cNvPr id="22" name="Rechthoek 21"/>
          <p:cNvSpPr/>
          <p:nvPr/>
        </p:nvSpPr>
        <p:spPr>
          <a:xfrm>
            <a:off x="685836" y="476672"/>
            <a:ext cx="623424" cy="6028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3</a:t>
            </a:r>
            <a:endParaRPr lang="nl-NL" sz="2800" dirty="0"/>
          </a:p>
        </p:txBody>
      </p:sp>
      <p:sp>
        <p:nvSpPr>
          <p:cNvPr id="2" name="Rechthoek 1"/>
          <p:cNvSpPr/>
          <p:nvPr/>
        </p:nvSpPr>
        <p:spPr>
          <a:xfrm>
            <a:off x="587068" y="1700808"/>
            <a:ext cx="783967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 smtClean="0"/>
              <a:t> </a:t>
            </a:r>
            <a:r>
              <a:rPr lang="nl-NL" sz="4000" dirty="0">
                <a:solidFill>
                  <a:srgbClr val="FF0000"/>
                </a:solidFill>
              </a:rPr>
              <a:t>- (minteken) = sluit dit </a:t>
            </a:r>
            <a:r>
              <a:rPr lang="nl-NL" sz="4000" dirty="0" smtClean="0">
                <a:solidFill>
                  <a:srgbClr val="FF0000"/>
                </a:solidFill>
              </a:rPr>
              <a:t>uit</a:t>
            </a:r>
          </a:p>
          <a:p>
            <a:endParaRPr lang="nl-NL" sz="4000" dirty="0">
              <a:solidFill>
                <a:srgbClr val="FF0000"/>
              </a:solidFill>
            </a:endParaRPr>
          </a:p>
          <a:p>
            <a:r>
              <a:rPr lang="nl-NL" sz="3200" b="1" dirty="0"/>
              <a:t>New </a:t>
            </a:r>
            <a:r>
              <a:rPr lang="nl-NL" sz="3200" b="1" dirty="0" smtClean="0"/>
              <a:t>-York</a:t>
            </a:r>
            <a:r>
              <a:rPr lang="nl-NL" sz="3200" dirty="0" smtClean="0"/>
              <a:t> </a:t>
            </a:r>
            <a:r>
              <a:rPr lang="en-GB" sz="3200" dirty="0">
                <a:sym typeface="Wingdings"/>
              </a:rPr>
              <a:t></a:t>
            </a:r>
            <a:r>
              <a:rPr lang="nl-NL" sz="3200" dirty="0"/>
              <a:t> alles met New, maar niet New York</a:t>
            </a:r>
          </a:p>
          <a:p>
            <a:r>
              <a:rPr lang="nl-NL" sz="3200" dirty="0"/>
              <a:t>site uitsluiten: </a:t>
            </a:r>
            <a:r>
              <a:rPr lang="nl-NL" sz="3200" b="1" dirty="0"/>
              <a:t>-</a:t>
            </a:r>
            <a:r>
              <a:rPr lang="nl-NL" sz="3200" b="1" dirty="0" err="1"/>
              <a:t>site:nos.nl</a:t>
            </a:r>
            <a:r>
              <a:rPr lang="nl-NL" sz="3200" dirty="0"/>
              <a:t> of </a:t>
            </a:r>
            <a:endParaRPr lang="nl-NL" sz="3200" dirty="0" smtClean="0"/>
          </a:p>
          <a:p>
            <a:r>
              <a:rPr lang="nl-NL" sz="3200" dirty="0" smtClean="0"/>
              <a:t>document </a:t>
            </a:r>
            <a:r>
              <a:rPr lang="nl-NL" sz="3200" b="1" dirty="0"/>
              <a:t>-</a:t>
            </a:r>
            <a:r>
              <a:rPr lang="nl-NL" sz="3200" b="1" dirty="0" err="1"/>
              <a:t>filetype:pdf</a:t>
            </a:r>
            <a:endParaRPr lang="nl-NL" sz="3200" dirty="0"/>
          </a:p>
        </p:txBody>
      </p:sp>
      <p:sp>
        <p:nvSpPr>
          <p:cNvPr id="8" name="Rechthoek 7"/>
          <p:cNvSpPr/>
          <p:nvPr/>
        </p:nvSpPr>
        <p:spPr>
          <a:xfrm>
            <a:off x="587068" y="4858713"/>
            <a:ext cx="79468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/>
              <a:t>jan-van-gent</a:t>
            </a:r>
            <a:r>
              <a:rPr lang="nl-NL" sz="3200" dirty="0"/>
              <a:t> </a:t>
            </a:r>
            <a:r>
              <a:rPr lang="nl-NL" sz="3200" dirty="0">
                <a:sym typeface="Wingdings"/>
              </a:rPr>
              <a:t></a:t>
            </a:r>
            <a:r>
              <a:rPr lang="nl-NL" sz="3200" dirty="0"/>
              <a:t> vogel</a:t>
            </a:r>
          </a:p>
          <a:p>
            <a:r>
              <a:rPr lang="nl-NL" sz="3200" b="1" dirty="0"/>
              <a:t>jan-van </a:t>
            </a:r>
            <a:r>
              <a:rPr lang="nl-NL" sz="3200" b="1" dirty="0" smtClean="0"/>
              <a:t>-gent </a:t>
            </a:r>
            <a:r>
              <a:rPr lang="nl-NL" sz="3200" dirty="0">
                <a:sym typeface="Wingdings"/>
              </a:rPr>
              <a:t></a:t>
            </a:r>
            <a:r>
              <a:rPr lang="nl-NL" sz="3200" dirty="0"/>
              <a:t> </a:t>
            </a:r>
            <a:r>
              <a:rPr lang="nl-NL" sz="3200" dirty="0" smtClean="0"/>
              <a:t>alleen </a:t>
            </a:r>
            <a:r>
              <a:rPr lang="nl-NL" sz="3200" dirty="0"/>
              <a:t>Jan van, maar niet Jan van Gent</a:t>
            </a:r>
          </a:p>
        </p:txBody>
      </p:sp>
      <p:sp>
        <p:nvSpPr>
          <p:cNvPr id="7" name="Actieknop: Aangepast 6">
            <a:hlinkClick r:id="rId4" action="ppaction://hlinksldjump" highlightClick="1"/>
          </p:cNvPr>
          <p:cNvSpPr/>
          <p:nvPr/>
        </p:nvSpPr>
        <p:spPr>
          <a:xfrm>
            <a:off x="7954522" y="195884"/>
            <a:ext cx="944446" cy="523220"/>
          </a:xfrm>
          <a:prstGeom prst="actionButtonBlank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menu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58927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 animBg="1"/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2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" y="-15688"/>
            <a:ext cx="9046469" cy="68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251520" y="260648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 smtClean="0">
                <a:solidFill>
                  <a:srgbClr val="FF0000"/>
                </a:solidFill>
              </a:rPr>
              <a:t> </a:t>
            </a:r>
            <a:r>
              <a:rPr lang="nl-NL" sz="4000" dirty="0">
                <a:solidFill>
                  <a:srgbClr val="FF0000"/>
                </a:solidFill>
              </a:rPr>
              <a:t>“”(dubbele </a:t>
            </a:r>
            <a:r>
              <a:rPr lang="nl-NL" sz="4000" dirty="0" smtClean="0">
                <a:solidFill>
                  <a:srgbClr val="FF0000"/>
                </a:solidFill>
              </a:rPr>
              <a:t>aanhalingstekens</a:t>
            </a:r>
            <a:r>
              <a:rPr lang="nl-NL" sz="4000" dirty="0">
                <a:solidFill>
                  <a:srgbClr val="FF0000"/>
                </a:solidFill>
              </a:rPr>
              <a:t>) =  precies </a:t>
            </a:r>
            <a:r>
              <a:rPr lang="nl-NL" sz="4000" dirty="0" smtClean="0">
                <a:solidFill>
                  <a:srgbClr val="FF0000"/>
                </a:solidFill>
              </a:rPr>
              <a:t>	zo </a:t>
            </a:r>
            <a:r>
              <a:rPr lang="nl-NL" sz="4000" dirty="0">
                <a:solidFill>
                  <a:srgbClr val="FF0000"/>
                </a:solidFill>
              </a:rPr>
              <a:t>moet het er </a:t>
            </a:r>
            <a:r>
              <a:rPr lang="nl-NL" sz="4000" dirty="0" smtClean="0">
                <a:solidFill>
                  <a:srgbClr val="FF0000"/>
                </a:solidFill>
              </a:rPr>
              <a:t>staan</a:t>
            </a:r>
          </a:p>
          <a:p>
            <a:endParaRPr lang="nl-NL" sz="4000" dirty="0">
              <a:solidFill>
                <a:srgbClr val="FF0000"/>
              </a:solidFill>
            </a:endParaRPr>
          </a:p>
          <a:p>
            <a:r>
              <a:rPr lang="nl-NL" sz="3200" b="1" dirty="0"/>
              <a:t>“domweg gelukkig in de </a:t>
            </a:r>
            <a:r>
              <a:rPr lang="nl-NL" sz="3200" b="1" dirty="0" err="1"/>
              <a:t>dapperstraat</a:t>
            </a:r>
            <a:r>
              <a:rPr lang="nl-NL" sz="3200" b="1" dirty="0"/>
              <a:t>”</a:t>
            </a:r>
            <a:endParaRPr lang="nl-NL" sz="3200" dirty="0"/>
          </a:p>
          <a:p>
            <a:r>
              <a:rPr lang="nl-NL" sz="3200" dirty="0"/>
              <a:t>Niet gevonden wordt:  iedereen wil domweg gelukkig zijn in de </a:t>
            </a:r>
            <a:r>
              <a:rPr lang="nl-NL" sz="3200" dirty="0" err="1"/>
              <a:t>Dapperstraat</a:t>
            </a:r>
            <a:r>
              <a:rPr lang="nl-NL" sz="3200" dirty="0"/>
              <a:t>.</a:t>
            </a:r>
          </a:p>
          <a:p>
            <a:r>
              <a:rPr lang="nl-NL" sz="3200" dirty="0"/>
              <a:t>“</a:t>
            </a:r>
            <a:r>
              <a:rPr lang="nl-NL" sz="3200" b="1" dirty="0"/>
              <a:t>Alexander Bell</a:t>
            </a:r>
            <a:r>
              <a:rPr lang="nl-NL" sz="3200" dirty="0"/>
              <a:t>” vindt niet </a:t>
            </a:r>
            <a:endParaRPr lang="nl-NL" sz="3200" dirty="0" smtClean="0"/>
          </a:p>
          <a:p>
            <a:r>
              <a:rPr lang="nl-NL" sz="3200" dirty="0" smtClean="0"/>
              <a:t>Alexander </a:t>
            </a:r>
            <a:r>
              <a:rPr lang="nl-NL" sz="3200" dirty="0" err="1" smtClean="0"/>
              <a:t>G.Bell</a:t>
            </a:r>
            <a:r>
              <a:rPr lang="nl-NL" sz="3200" dirty="0"/>
              <a:t>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95536" y="4725144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FF0000"/>
                </a:solidFill>
              </a:rPr>
              <a:t>+ zoekwoord = letterlijke weergave </a:t>
            </a:r>
          </a:p>
          <a:p>
            <a:r>
              <a:rPr lang="nl-NL" sz="3200" b="1" dirty="0" err="1" smtClean="0"/>
              <a:t>sucré</a:t>
            </a:r>
            <a:r>
              <a:rPr lang="nl-NL" sz="3200" b="1" dirty="0" smtClean="0"/>
              <a:t> </a:t>
            </a:r>
            <a:r>
              <a:rPr lang="nl-NL" sz="3200" dirty="0" smtClean="0"/>
              <a:t>wordt dan niet </a:t>
            </a:r>
            <a:r>
              <a:rPr lang="nl-NL" sz="3200" dirty="0" err="1" smtClean="0"/>
              <a:t>sucre</a:t>
            </a:r>
            <a:endParaRPr lang="nl-NL" sz="3200" dirty="0"/>
          </a:p>
        </p:txBody>
      </p:sp>
      <p:sp>
        <p:nvSpPr>
          <p:cNvPr id="5" name="Actieknop: Aangepast 4">
            <a:hlinkClick r:id="rId4" action="ppaction://hlinksldjump" highlightClick="1"/>
          </p:cNvPr>
          <p:cNvSpPr/>
          <p:nvPr/>
        </p:nvSpPr>
        <p:spPr>
          <a:xfrm>
            <a:off x="7954522" y="195884"/>
            <a:ext cx="944446" cy="523220"/>
          </a:xfrm>
          <a:prstGeom prst="actionButtonBlank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menu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06830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1148</Words>
  <Application>Microsoft Office PowerPoint</Application>
  <PresentationFormat>Diavoorstelling (4:3)</PresentationFormat>
  <Paragraphs>335</Paragraphs>
  <Slides>46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46</vt:i4>
      </vt:variant>
    </vt:vector>
  </HeadingPairs>
  <TitlesOfParts>
    <vt:vector size="47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Adrie Eeken</cp:lastModifiedBy>
  <cp:revision>55</cp:revision>
  <dcterms:created xsi:type="dcterms:W3CDTF">2013-02-10T19:32:45Z</dcterms:created>
  <dcterms:modified xsi:type="dcterms:W3CDTF">2013-02-15T14:15:06Z</dcterms:modified>
</cp:coreProperties>
</file>